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6"/>
  </p:notesMasterIdLst>
  <p:sldIdLst>
    <p:sldId id="256" r:id="rId2"/>
    <p:sldId id="257" r:id="rId3"/>
    <p:sldId id="292" r:id="rId4"/>
    <p:sldId id="305" r:id="rId5"/>
    <p:sldId id="293" r:id="rId6"/>
    <p:sldId id="294" r:id="rId7"/>
    <p:sldId id="295" r:id="rId8"/>
    <p:sldId id="304" r:id="rId9"/>
    <p:sldId id="297" r:id="rId10"/>
    <p:sldId id="298" r:id="rId11"/>
    <p:sldId id="299" r:id="rId12"/>
    <p:sldId id="300" r:id="rId13"/>
    <p:sldId id="301" r:id="rId14"/>
    <p:sldId id="306"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jgwRO4eanwOGKUplbcuwgcBgFdM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71FC4-6CB3-4707-9F02-EA1FFDDB7422}" v="26" dt="2025-04-28T03:05:31.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716"/>
    <p:restoredTop sz="96993"/>
  </p:normalViewPr>
  <p:slideViewPr>
    <p:cSldViewPr snapToGrid="0">
      <p:cViewPr varScale="1">
        <p:scale>
          <a:sx n="87" d="100"/>
          <a:sy n="87" d="100"/>
        </p:scale>
        <p:origin x="256" y="280"/>
      </p:cViewPr>
      <p:guideLst>
        <p:guide orient="horz" pos="1620"/>
        <p:guide pos="2880"/>
      </p:guideLst>
    </p:cSldViewPr>
  </p:slideViewPr>
  <p:outlineViewPr>
    <p:cViewPr>
      <p:scale>
        <a:sx n="33" d="100"/>
        <a:sy n="33" d="100"/>
      </p:scale>
      <p:origin x="0" y="-465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57"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56"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3.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hita Ray" userId="78bc4f31c80a3e5e" providerId="LiveId" clId="{10771FC4-6CB3-4707-9F02-EA1FFDDB7422}"/>
    <pc:docChg chg="undo custSel addSld delSld modSld sldOrd">
      <pc:chgData name="Ishita Ray" userId="78bc4f31c80a3e5e" providerId="LiveId" clId="{10771FC4-6CB3-4707-9F02-EA1FFDDB7422}" dt="2025-04-28T03:08:03.478" v="1046"/>
      <pc:docMkLst>
        <pc:docMk/>
      </pc:docMkLst>
      <pc:sldChg chg="modSp mod">
        <pc:chgData name="Ishita Ray" userId="78bc4f31c80a3e5e" providerId="LiveId" clId="{10771FC4-6CB3-4707-9F02-EA1FFDDB7422}" dt="2025-04-25T02:36:48.956" v="27" actId="20577"/>
        <pc:sldMkLst>
          <pc:docMk/>
          <pc:sldMk cId="0" sldId="256"/>
        </pc:sldMkLst>
        <pc:spChg chg="mod">
          <ac:chgData name="Ishita Ray" userId="78bc4f31c80a3e5e" providerId="LiveId" clId="{10771FC4-6CB3-4707-9F02-EA1FFDDB7422}" dt="2025-04-25T02:36:48.956" v="27" actId="20577"/>
          <ac:spMkLst>
            <pc:docMk/>
            <pc:sldMk cId="0" sldId="256"/>
            <ac:spMk id="54" creationId="{00000000-0000-0000-0000-000000000000}"/>
          </ac:spMkLst>
        </pc:spChg>
      </pc:sldChg>
      <pc:sldChg chg="delSp modSp mod">
        <pc:chgData name="Ishita Ray" userId="78bc4f31c80a3e5e" providerId="LiveId" clId="{10771FC4-6CB3-4707-9F02-EA1FFDDB7422}" dt="2025-04-25T02:38:11.203" v="75" actId="1076"/>
        <pc:sldMkLst>
          <pc:docMk/>
          <pc:sldMk cId="0" sldId="257"/>
        </pc:sldMkLst>
        <pc:picChg chg="mod">
          <ac:chgData name="Ishita Ray" userId="78bc4f31c80a3e5e" providerId="LiveId" clId="{10771FC4-6CB3-4707-9F02-EA1FFDDB7422}" dt="2025-04-25T02:38:11.203" v="75" actId="1076"/>
          <ac:picMkLst>
            <pc:docMk/>
            <pc:sldMk cId="0" sldId="257"/>
            <ac:picMk id="64" creationId="{00000000-0000-0000-0000-000000000000}"/>
          </ac:picMkLst>
        </pc:picChg>
      </pc:sldChg>
      <pc:sldChg chg="del">
        <pc:chgData name="Ishita Ray" userId="78bc4f31c80a3e5e" providerId="LiveId" clId="{10771FC4-6CB3-4707-9F02-EA1FFDDB7422}" dt="2025-04-25T02:37:00.795" v="28" actId="47"/>
        <pc:sldMkLst>
          <pc:docMk/>
          <pc:sldMk cId="0" sldId="258"/>
        </pc:sldMkLst>
      </pc:sldChg>
      <pc:sldChg chg="del">
        <pc:chgData name="Ishita Ray" userId="78bc4f31c80a3e5e" providerId="LiveId" clId="{10771FC4-6CB3-4707-9F02-EA1FFDDB7422}" dt="2025-04-25T02:37:01.142" v="29" actId="47"/>
        <pc:sldMkLst>
          <pc:docMk/>
          <pc:sldMk cId="0" sldId="259"/>
        </pc:sldMkLst>
      </pc:sldChg>
      <pc:sldChg chg="del">
        <pc:chgData name="Ishita Ray" userId="78bc4f31c80a3e5e" providerId="LiveId" clId="{10771FC4-6CB3-4707-9F02-EA1FFDDB7422}" dt="2025-04-25T02:37:01.428" v="30" actId="47"/>
        <pc:sldMkLst>
          <pc:docMk/>
          <pc:sldMk cId="0" sldId="260"/>
        </pc:sldMkLst>
      </pc:sldChg>
      <pc:sldChg chg="del">
        <pc:chgData name="Ishita Ray" userId="78bc4f31c80a3e5e" providerId="LiveId" clId="{10771FC4-6CB3-4707-9F02-EA1FFDDB7422}" dt="2025-04-25T02:37:01.617" v="31" actId="47"/>
        <pc:sldMkLst>
          <pc:docMk/>
          <pc:sldMk cId="0" sldId="261"/>
        </pc:sldMkLst>
      </pc:sldChg>
      <pc:sldChg chg="del">
        <pc:chgData name="Ishita Ray" userId="78bc4f31c80a3e5e" providerId="LiveId" clId="{10771FC4-6CB3-4707-9F02-EA1FFDDB7422}" dt="2025-04-25T02:37:01.754" v="32" actId="47"/>
        <pc:sldMkLst>
          <pc:docMk/>
          <pc:sldMk cId="0" sldId="262"/>
        </pc:sldMkLst>
      </pc:sldChg>
      <pc:sldChg chg="del">
        <pc:chgData name="Ishita Ray" userId="78bc4f31c80a3e5e" providerId="LiveId" clId="{10771FC4-6CB3-4707-9F02-EA1FFDDB7422}" dt="2025-04-25T02:37:01.900" v="33" actId="47"/>
        <pc:sldMkLst>
          <pc:docMk/>
          <pc:sldMk cId="0" sldId="263"/>
        </pc:sldMkLst>
      </pc:sldChg>
      <pc:sldChg chg="del">
        <pc:chgData name="Ishita Ray" userId="78bc4f31c80a3e5e" providerId="LiveId" clId="{10771FC4-6CB3-4707-9F02-EA1FFDDB7422}" dt="2025-04-25T02:37:02.057" v="34" actId="47"/>
        <pc:sldMkLst>
          <pc:docMk/>
          <pc:sldMk cId="0" sldId="264"/>
        </pc:sldMkLst>
      </pc:sldChg>
      <pc:sldChg chg="del">
        <pc:chgData name="Ishita Ray" userId="78bc4f31c80a3e5e" providerId="LiveId" clId="{10771FC4-6CB3-4707-9F02-EA1FFDDB7422}" dt="2025-04-25T02:37:02.201" v="35" actId="47"/>
        <pc:sldMkLst>
          <pc:docMk/>
          <pc:sldMk cId="0" sldId="265"/>
        </pc:sldMkLst>
      </pc:sldChg>
      <pc:sldChg chg="del">
        <pc:chgData name="Ishita Ray" userId="78bc4f31c80a3e5e" providerId="LiveId" clId="{10771FC4-6CB3-4707-9F02-EA1FFDDB7422}" dt="2025-04-25T02:37:02.354" v="36" actId="47"/>
        <pc:sldMkLst>
          <pc:docMk/>
          <pc:sldMk cId="0" sldId="266"/>
        </pc:sldMkLst>
      </pc:sldChg>
      <pc:sldChg chg="del">
        <pc:chgData name="Ishita Ray" userId="78bc4f31c80a3e5e" providerId="LiveId" clId="{10771FC4-6CB3-4707-9F02-EA1FFDDB7422}" dt="2025-04-25T02:37:02.506" v="37" actId="47"/>
        <pc:sldMkLst>
          <pc:docMk/>
          <pc:sldMk cId="0" sldId="267"/>
        </pc:sldMkLst>
      </pc:sldChg>
      <pc:sldChg chg="del">
        <pc:chgData name="Ishita Ray" userId="78bc4f31c80a3e5e" providerId="LiveId" clId="{10771FC4-6CB3-4707-9F02-EA1FFDDB7422}" dt="2025-04-25T02:37:02.641" v="38" actId="47"/>
        <pc:sldMkLst>
          <pc:docMk/>
          <pc:sldMk cId="0" sldId="268"/>
        </pc:sldMkLst>
      </pc:sldChg>
      <pc:sldChg chg="del">
        <pc:chgData name="Ishita Ray" userId="78bc4f31c80a3e5e" providerId="LiveId" clId="{10771FC4-6CB3-4707-9F02-EA1FFDDB7422}" dt="2025-04-25T02:37:02.784" v="39" actId="47"/>
        <pc:sldMkLst>
          <pc:docMk/>
          <pc:sldMk cId="0" sldId="269"/>
        </pc:sldMkLst>
      </pc:sldChg>
      <pc:sldChg chg="del">
        <pc:chgData name="Ishita Ray" userId="78bc4f31c80a3e5e" providerId="LiveId" clId="{10771FC4-6CB3-4707-9F02-EA1FFDDB7422}" dt="2025-04-25T02:37:02.929" v="40" actId="47"/>
        <pc:sldMkLst>
          <pc:docMk/>
          <pc:sldMk cId="0" sldId="270"/>
        </pc:sldMkLst>
      </pc:sldChg>
      <pc:sldChg chg="del">
        <pc:chgData name="Ishita Ray" userId="78bc4f31c80a3e5e" providerId="LiveId" clId="{10771FC4-6CB3-4707-9F02-EA1FFDDB7422}" dt="2025-04-25T02:37:03.072" v="41" actId="47"/>
        <pc:sldMkLst>
          <pc:docMk/>
          <pc:sldMk cId="0" sldId="271"/>
        </pc:sldMkLst>
      </pc:sldChg>
      <pc:sldChg chg="del">
        <pc:chgData name="Ishita Ray" userId="78bc4f31c80a3e5e" providerId="LiveId" clId="{10771FC4-6CB3-4707-9F02-EA1FFDDB7422}" dt="2025-04-25T02:37:03.228" v="42" actId="47"/>
        <pc:sldMkLst>
          <pc:docMk/>
          <pc:sldMk cId="0" sldId="272"/>
        </pc:sldMkLst>
      </pc:sldChg>
      <pc:sldChg chg="del">
        <pc:chgData name="Ishita Ray" userId="78bc4f31c80a3e5e" providerId="LiveId" clId="{10771FC4-6CB3-4707-9F02-EA1FFDDB7422}" dt="2025-04-25T02:37:03.371" v="43" actId="47"/>
        <pc:sldMkLst>
          <pc:docMk/>
          <pc:sldMk cId="0" sldId="273"/>
        </pc:sldMkLst>
      </pc:sldChg>
      <pc:sldChg chg="del">
        <pc:chgData name="Ishita Ray" userId="78bc4f31c80a3e5e" providerId="LiveId" clId="{10771FC4-6CB3-4707-9F02-EA1FFDDB7422}" dt="2025-04-25T02:37:03.531" v="44" actId="47"/>
        <pc:sldMkLst>
          <pc:docMk/>
          <pc:sldMk cId="0" sldId="274"/>
        </pc:sldMkLst>
      </pc:sldChg>
      <pc:sldChg chg="del">
        <pc:chgData name="Ishita Ray" userId="78bc4f31c80a3e5e" providerId="LiveId" clId="{10771FC4-6CB3-4707-9F02-EA1FFDDB7422}" dt="2025-04-25T02:37:03.834" v="45" actId="47"/>
        <pc:sldMkLst>
          <pc:docMk/>
          <pc:sldMk cId="0" sldId="275"/>
        </pc:sldMkLst>
      </pc:sldChg>
      <pc:sldChg chg="del">
        <pc:chgData name="Ishita Ray" userId="78bc4f31c80a3e5e" providerId="LiveId" clId="{10771FC4-6CB3-4707-9F02-EA1FFDDB7422}" dt="2025-04-25T02:37:04.016" v="46" actId="47"/>
        <pc:sldMkLst>
          <pc:docMk/>
          <pc:sldMk cId="0" sldId="276"/>
        </pc:sldMkLst>
      </pc:sldChg>
      <pc:sldChg chg="del">
        <pc:chgData name="Ishita Ray" userId="78bc4f31c80a3e5e" providerId="LiveId" clId="{10771FC4-6CB3-4707-9F02-EA1FFDDB7422}" dt="2025-04-25T02:37:04.170" v="47" actId="47"/>
        <pc:sldMkLst>
          <pc:docMk/>
          <pc:sldMk cId="0" sldId="277"/>
        </pc:sldMkLst>
      </pc:sldChg>
      <pc:sldChg chg="del">
        <pc:chgData name="Ishita Ray" userId="78bc4f31c80a3e5e" providerId="LiveId" clId="{10771FC4-6CB3-4707-9F02-EA1FFDDB7422}" dt="2025-04-25T02:37:04.537" v="48" actId="47"/>
        <pc:sldMkLst>
          <pc:docMk/>
          <pc:sldMk cId="0" sldId="278"/>
        </pc:sldMkLst>
      </pc:sldChg>
      <pc:sldChg chg="del">
        <pc:chgData name="Ishita Ray" userId="78bc4f31c80a3e5e" providerId="LiveId" clId="{10771FC4-6CB3-4707-9F02-EA1FFDDB7422}" dt="2025-04-25T02:37:04.710" v="49" actId="47"/>
        <pc:sldMkLst>
          <pc:docMk/>
          <pc:sldMk cId="0" sldId="279"/>
        </pc:sldMkLst>
      </pc:sldChg>
      <pc:sldChg chg="del">
        <pc:chgData name="Ishita Ray" userId="78bc4f31c80a3e5e" providerId="LiveId" clId="{10771FC4-6CB3-4707-9F02-EA1FFDDB7422}" dt="2025-04-25T02:37:04.867" v="50" actId="47"/>
        <pc:sldMkLst>
          <pc:docMk/>
          <pc:sldMk cId="0" sldId="280"/>
        </pc:sldMkLst>
      </pc:sldChg>
      <pc:sldChg chg="del">
        <pc:chgData name="Ishita Ray" userId="78bc4f31c80a3e5e" providerId="LiveId" clId="{10771FC4-6CB3-4707-9F02-EA1FFDDB7422}" dt="2025-04-25T02:37:05.018" v="51" actId="47"/>
        <pc:sldMkLst>
          <pc:docMk/>
          <pc:sldMk cId="0" sldId="281"/>
        </pc:sldMkLst>
      </pc:sldChg>
      <pc:sldChg chg="del">
        <pc:chgData name="Ishita Ray" userId="78bc4f31c80a3e5e" providerId="LiveId" clId="{10771FC4-6CB3-4707-9F02-EA1FFDDB7422}" dt="2025-04-25T02:37:05.172" v="52" actId="47"/>
        <pc:sldMkLst>
          <pc:docMk/>
          <pc:sldMk cId="0" sldId="282"/>
        </pc:sldMkLst>
      </pc:sldChg>
      <pc:sldChg chg="del">
        <pc:chgData name="Ishita Ray" userId="78bc4f31c80a3e5e" providerId="LiveId" clId="{10771FC4-6CB3-4707-9F02-EA1FFDDB7422}" dt="2025-04-25T02:37:05.330" v="53" actId="47"/>
        <pc:sldMkLst>
          <pc:docMk/>
          <pc:sldMk cId="0" sldId="283"/>
        </pc:sldMkLst>
      </pc:sldChg>
      <pc:sldChg chg="del">
        <pc:chgData name="Ishita Ray" userId="78bc4f31c80a3e5e" providerId="LiveId" clId="{10771FC4-6CB3-4707-9F02-EA1FFDDB7422}" dt="2025-04-25T02:37:05.506" v="54" actId="47"/>
        <pc:sldMkLst>
          <pc:docMk/>
          <pc:sldMk cId="0" sldId="284"/>
        </pc:sldMkLst>
      </pc:sldChg>
      <pc:sldChg chg="del">
        <pc:chgData name="Ishita Ray" userId="78bc4f31c80a3e5e" providerId="LiveId" clId="{10771FC4-6CB3-4707-9F02-EA1FFDDB7422}" dt="2025-04-25T02:37:05.920" v="55" actId="47"/>
        <pc:sldMkLst>
          <pc:docMk/>
          <pc:sldMk cId="0" sldId="285"/>
        </pc:sldMkLst>
      </pc:sldChg>
      <pc:sldChg chg="del">
        <pc:chgData name="Ishita Ray" userId="78bc4f31c80a3e5e" providerId="LiveId" clId="{10771FC4-6CB3-4707-9F02-EA1FFDDB7422}" dt="2025-04-25T02:37:06.369" v="56" actId="47"/>
        <pc:sldMkLst>
          <pc:docMk/>
          <pc:sldMk cId="0" sldId="286"/>
        </pc:sldMkLst>
      </pc:sldChg>
      <pc:sldChg chg="del">
        <pc:chgData name="Ishita Ray" userId="78bc4f31c80a3e5e" providerId="LiveId" clId="{10771FC4-6CB3-4707-9F02-EA1FFDDB7422}" dt="2025-04-25T02:37:06.859" v="57" actId="47"/>
        <pc:sldMkLst>
          <pc:docMk/>
          <pc:sldMk cId="0" sldId="287"/>
        </pc:sldMkLst>
      </pc:sldChg>
      <pc:sldChg chg="del">
        <pc:chgData name="Ishita Ray" userId="78bc4f31c80a3e5e" providerId="LiveId" clId="{10771FC4-6CB3-4707-9F02-EA1FFDDB7422}" dt="2025-04-25T02:37:07.304" v="58" actId="47"/>
        <pc:sldMkLst>
          <pc:docMk/>
          <pc:sldMk cId="0" sldId="288"/>
        </pc:sldMkLst>
      </pc:sldChg>
      <pc:sldChg chg="del">
        <pc:chgData name="Ishita Ray" userId="78bc4f31c80a3e5e" providerId="LiveId" clId="{10771FC4-6CB3-4707-9F02-EA1FFDDB7422}" dt="2025-04-25T02:37:08.472" v="59" actId="47"/>
        <pc:sldMkLst>
          <pc:docMk/>
          <pc:sldMk cId="0" sldId="289"/>
        </pc:sldMkLst>
      </pc:sldChg>
      <pc:sldChg chg="del">
        <pc:chgData name="Ishita Ray" userId="78bc4f31c80a3e5e" providerId="LiveId" clId="{10771FC4-6CB3-4707-9F02-EA1FFDDB7422}" dt="2025-04-25T02:37:09.049" v="60" actId="47"/>
        <pc:sldMkLst>
          <pc:docMk/>
          <pc:sldMk cId="0" sldId="290"/>
        </pc:sldMkLst>
      </pc:sldChg>
      <pc:sldChg chg="del">
        <pc:chgData name="Ishita Ray" userId="78bc4f31c80a3e5e" providerId="LiveId" clId="{10771FC4-6CB3-4707-9F02-EA1FFDDB7422}" dt="2025-04-25T02:37:09.623" v="61" actId="47"/>
        <pc:sldMkLst>
          <pc:docMk/>
          <pc:sldMk cId="0" sldId="291"/>
        </pc:sldMkLst>
      </pc:sldChg>
      <pc:sldChg chg="addSp delSp modSp mod ord">
        <pc:chgData name="Ishita Ray" userId="78bc4f31c80a3e5e" providerId="LiveId" clId="{10771FC4-6CB3-4707-9F02-EA1FFDDB7422}" dt="2025-04-25T02:45:14.320" v="118" actId="1076"/>
        <pc:sldMkLst>
          <pc:docMk/>
          <pc:sldMk cId="0" sldId="292"/>
        </pc:sldMkLst>
        <pc:spChg chg="mod">
          <ac:chgData name="Ishita Ray" userId="78bc4f31c80a3e5e" providerId="LiveId" clId="{10771FC4-6CB3-4707-9F02-EA1FFDDB7422}" dt="2025-04-25T02:45:14.320" v="118" actId="1076"/>
          <ac:spMkLst>
            <pc:docMk/>
            <pc:sldMk cId="0" sldId="292"/>
            <ac:spMk id="345" creationId="{00000000-0000-0000-0000-000000000000}"/>
          </ac:spMkLst>
        </pc:spChg>
        <pc:picChg chg="add mod">
          <ac:chgData name="Ishita Ray" userId="78bc4f31c80a3e5e" providerId="LiveId" clId="{10771FC4-6CB3-4707-9F02-EA1FFDDB7422}" dt="2025-04-25T02:38:18.591" v="77" actId="1076"/>
          <ac:picMkLst>
            <pc:docMk/>
            <pc:sldMk cId="0" sldId="292"/>
            <ac:picMk id="2" creationId="{83DDE040-2BDF-5584-B12E-2812B0792F69}"/>
          </ac:picMkLst>
        </pc:picChg>
      </pc:sldChg>
      <pc:sldChg chg="addSp delSp modSp mod">
        <pc:chgData name="Ishita Ray" userId="78bc4f31c80a3e5e" providerId="LiveId" clId="{10771FC4-6CB3-4707-9F02-EA1FFDDB7422}" dt="2025-04-28T02:45:21.279" v="647" actId="20577"/>
        <pc:sldMkLst>
          <pc:docMk/>
          <pc:sldMk cId="0" sldId="293"/>
        </pc:sldMkLst>
        <pc:spChg chg="mod">
          <ac:chgData name="Ishita Ray" userId="78bc4f31c80a3e5e" providerId="LiveId" clId="{10771FC4-6CB3-4707-9F02-EA1FFDDB7422}" dt="2025-04-28T02:45:21.279" v="647" actId="20577"/>
          <ac:spMkLst>
            <pc:docMk/>
            <pc:sldMk cId="0" sldId="293"/>
            <ac:spMk id="351" creationId="{00000000-0000-0000-0000-000000000000}"/>
          </ac:spMkLst>
        </pc:spChg>
        <pc:spChg chg="mod">
          <ac:chgData name="Ishita Ray" userId="78bc4f31c80a3e5e" providerId="LiveId" clId="{10771FC4-6CB3-4707-9F02-EA1FFDDB7422}" dt="2025-04-28T02:39:20.808" v="280" actId="20577"/>
          <ac:spMkLst>
            <pc:docMk/>
            <pc:sldMk cId="0" sldId="293"/>
            <ac:spMk id="352" creationId="{00000000-0000-0000-0000-000000000000}"/>
          </ac:spMkLst>
        </pc:spChg>
        <pc:spChg chg="mod">
          <ac:chgData name="Ishita Ray" userId="78bc4f31c80a3e5e" providerId="LiveId" clId="{10771FC4-6CB3-4707-9F02-EA1FFDDB7422}" dt="2025-04-28T02:39:55.960" v="281" actId="1076"/>
          <ac:spMkLst>
            <pc:docMk/>
            <pc:sldMk cId="0" sldId="293"/>
            <ac:spMk id="354" creationId="{00000000-0000-0000-0000-000000000000}"/>
          </ac:spMkLst>
        </pc:spChg>
        <pc:spChg chg="mod">
          <ac:chgData name="Ishita Ray" userId="78bc4f31c80a3e5e" providerId="LiveId" clId="{10771FC4-6CB3-4707-9F02-EA1FFDDB7422}" dt="2025-04-28T02:41:51.873" v="514" actId="20577"/>
          <ac:spMkLst>
            <pc:docMk/>
            <pc:sldMk cId="0" sldId="293"/>
            <ac:spMk id="355" creationId="{00000000-0000-0000-0000-000000000000}"/>
          </ac:spMkLst>
        </pc:spChg>
        <pc:spChg chg="add del mod">
          <ac:chgData name="Ishita Ray" userId="78bc4f31c80a3e5e" providerId="LiveId" clId="{10771FC4-6CB3-4707-9F02-EA1FFDDB7422}" dt="2025-04-25T02:38:45.873" v="82" actId="1076"/>
          <ac:spMkLst>
            <pc:docMk/>
            <pc:sldMk cId="0" sldId="293"/>
            <ac:spMk id="357" creationId="{00000000-0000-0000-0000-000000000000}"/>
          </ac:spMkLst>
        </pc:spChg>
        <pc:picChg chg="add mod">
          <ac:chgData name="Ishita Ray" userId="78bc4f31c80a3e5e" providerId="LiveId" clId="{10771FC4-6CB3-4707-9F02-EA1FFDDB7422}" dt="2025-04-25T02:38:54.535" v="84" actId="1076"/>
          <ac:picMkLst>
            <pc:docMk/>
            <pc:sldMk cId="0" sldId="293"/>
            <ac:picMk id="2" creationId="{FD483F30-7500-7F21-FB90-1F4E8CD5900C}"/>
          </ac:picMkLst>
        </pc:picChg>
        <pc:picChg chg="mod">
          <ac:chgData name="Ishita Ray" userId="78bc4f31c80a3e5e" providerId="LiveId" clId="{10771FC4-6CB3-4707-9F02-EA1FFDDB7422}" dt="2025-04-25T02:38:40.800" v="81" actId="1076"/>
          <ac:picMkLst>
            <pc:docMk/>
            <pc:sldMk cId="0" sldId="293"/>
            <ac:picMk id="356" creationId="{00000000-0000-0000-0000-000000000000}"/>
          </ac:picMkLst>
        </pc:picChg>
      </pc:sldChg>
      <pc:sldChg chg="addSp delSp modSp mod">
        <pc:chgData name="Ishita Ray" userId="78bc4f31c80a3e5e" providerId="LiveId" clId="{10771FC4-6CB3-4707-9F02-EA1FFDDB7422}" dt="2025-04-28T02:45:37.104" v="657" actId="20577"/>
        <pc:sldMkLst>
          <pc:docMk/>
          <pc:sldMk cId="0" sldId="294"/>
        </pc:sldMkLst>
        <pc:spChg chg="mod">
          <ac:chgData name="Ishita Ray" userId="78bc4f31c80a3e5e" providerId="LiveId" clId="{10771FC4-6CB3-4707-9F02-EA1FFDDB7422}" dt="2025-04-28T02:45:37.104" v="657" actId="20577"/>
          <ac:spMkLst>
            <pc:docMk/>
            <pc:sldMk cId="0" sldId="294"/>
            <ac:spMk id="362" creationId="{00000000-0000-0000-0000-000000000000}"/>
          </ac:spMkLst>
        </pc:spChg>
        <pc:spChg chg="mod">
          <ac:chgData name="Ishita Ray" userId="78bc4f31c80a3e5e" providerId="LiveId" clId="{10771FC4-6CB3-4707-9F02-EA1FFDDB7422}" dt="2025-04-28T02:43:12.764" v="553" actId="1076"/>
          <ac:spMkLst>
            <pc:docMk/>
            <pc:sldMk cId="0" sldId="294"/>
            <ac:spMk id="363" creationId="{00000000-0000-0000-0000-000000000000}"/>
          </ac:spMkLst>
        </pc:spChg>
        <pc:spChg chg="mod">
          <ac:chgData name="Ishita Ray" userId="78bc4f31c80a3e5e" providerId="LiveId" clId="{10771FC4-6CB3-4707-9F02-EA1FFDDB7422}" dt="2025-04-28T02:43:15.812" v="554" actId="1076"/>
          <ac:spMkLst>
            <pc:docMk/>
            <pc:sldMk cId="0" sldId="294"/>
            <ac:spMk id="366" creationId="{00000000-0000-0000-0000-000000000000}"/>
          </ac:spMkLst>
        </pc:spChg>
        <pc:spChg chg="mod">
          <ac:chgData name="Ishita Ray" userId="78bc4f31c80a3e5e" providerId="LiveId" clId="{10771FC4-6CB3-4707-9F02-EA1FFDDB7422}" dt="2025-04-25T02:39:11.088" v="86" actId="1076"/>
          <ac:spMkLst>
            <pc:docMk/>
            <pc:sldMk cId="0" sldId="294"/>
            <ac:spMk id="367" creationId="{00000000-0000-0000-0000-000000000000}"/>
          </ac:spMkLst>
        </pc:spChg>
        <pc:spChg chg="mod">
          <ac:chgData name="Ishita Ray" userId="78bc4f31c80a3e5e" providerId="LiveId" clId="{10771FC4-6CB3-4707-9F02-EA1FFDDB7422}" dt="2025-04-28T02:43:58.121" v="614" actId="20577"/>
          <ac:spMkLst>
            <pc:docMk/>
            <pc:sldMk cId="0" sldId="294"/>
            <ac:spMk id="368" creationId="{00000000-0000-0000-0000-000000000000}"/>
          </ac:spMkLst>
        </pc:spChg>
        <pc:picChg chg="add mod">
          <ac:chgData name="Ishita Ray" userId="78bc4f31c80a3e5e" providerId="LiveId" clId="{10771FC4-6CB3-4707-9F02-EA1FFDDB7422}" dt="2025-04-25T02:39:20.239" v="89" actId="1076"/>
          <ac:picMkLst>
            <pc:docMk/>
            <pc:sldMk cId="0" sldId="294"/>
            <ac:picMk id="2" creationId="{4240B2FB-8D37-2970-6534-6245024FD452}"/>
          </ac:picMkLst>
        </pc:picChg>
        <pc:picChg chg="mod">
          <ac:chgData name="Ishita Ray" userId="78bc4f31c80a3e5e" providerId="LiveId" clId="{10771FC4-6CB3-4707-9F02-EA1FFDDB7422}" dt="2025-04-25T02:39:05.332" v="85" actId="1076"/>
          <ac:picMkLst>
            <pc:docMk/>
            <pc:sldMk cId="0" sldId="294"/>
            <ac:picMk id="365" creationId="{00000000-0000-0000-0000-000000000000}"/>
          </ac:picMkLst>
        </pc:picChg>
      </pc:sldChg>
      <pc:sldChg chg="addSp delSp modSp mod">
        <pc:chgData name="Ishita Ray" userId="78bc4f31c80a3e5e" providerId="LiveId" clId="{10771FC4-6CB3-4707-9F02-EA1FFDDB7422}" dt="2025-04-28T02:45:32.140" v="656" actId="20577"/>
        <pc:sldMkLst>
          <pc:docMk/>
          <pc:sldMk cId="0" sldId="295"/>
        </pc:sldMkLst>
        <pc:spChg chg="mod">
          <ac:chgData name="Ishita Ray" userId="78bc4f31c80a3e5e" providerId="LiveId" clId="{10771FC4-6CB3-4707-9F02-EA1FFDDB7422}" dt="2025-04-28T02:45:32.140" v="656" actId="20577"/>
          <ac:spMkLst>
            <pc:docMk/>
            <pc:sldMk cId="0" sldId="295"/>
            <ac:spMk id="373" creationId="{00000000-0000-0000-0000-000000000000}"/>
          </ac:spMkLst>
        </pc:spChg>
        <pc:spChg chg="mod">
          <ac:chgData name="Ishita Ray" userId="78bc4f31c80a3e5e" providerId="LiveId" clId="{10771FC4-6CB3-4707-9F02-EA1FFDDB7422}" dt="2025-04-28T02:44:19.413" v="617" actId="1076"/>
          <ac:spMkLst>
            <pc:docMk/>
            <pc:sldMk cId="0" sldId="295"/>
            <ac:spMk id="376" creationId="{00000000-0000-0000-0000-000000000000}"/>
          </ac:spMkLst>
        </pc:spChg>
        <pc:spChg chg="mod">
          <ac:chgData name="Ishita Ray" userId="78bc4f31c80a3e5e" providerId="LiveId" clId="{10771FC4-6CB3-4707-9F02-EA1FFDDB7422}" dt="2025-04-25T02:39:44.465" v="94" actId="1076"/>
          <ac:spMkLst>
            <pc:docMk/>
            <pc:sldMk cId="0" sldId="295"/>
            <ac:spMk id="378" creationId="{00000000-0000-0000-0000-000000000000}"/>
          </ac:spMkLst>
        </pc:spChg>
        <pc:spChg chg="mod">
          <ac:chgData name="Ishita Ray" userId="78bc4f31c80a3e5e" providerId="LiveId" clId="{10771FC4-6CB3-4707-9F02-EA1FFDDB7422}" dt="2025-04-28T02:44:44.643" v="642" actId="12"/>
          <ac:spMkLst>
            <pc:docMk/>
            <pc:sldMk cId="0" sldId="295"/>
            <ac:spMk id="380" creationId="{00000000-0000-0000-0000-000000000000}"/>
          </ac:spMkLst>
        </pc:spChg>
        <pc:picChg chg="add mod">
          <ac:chgData name="Ishita Ray" userId="78bc4f31c80a3e5e" providerId="LiveId" clId="{10771FC4-6CB3-4707-9F02-EA1FFDDB7422}" dt="2025-04-25T02:39:52.308" v="96" actId="1076"/>
          <ac:picMkLst>
            <pc:docMk/>
            <pc:sldMk cId="0" sldId="295"/>
            <ac:picMk id="2" creationId="{13EB16ED-9F8C-C7A9-EA54-7427DA0F0C34}"/>
          </ac:picMkLst>
        </pc:picChg>
        <pc:picChg chg="mod">
          <ac:chgData name="Ishita Ray" userId="78bc4f31c80a3e5e" providerId="LiveId" clId="{10771FC4-6CB3-4707-9F02-EA1FFDDB7422}" dt="2025-04-25T02:39:32.600" v="91" actId="1076"/>
          <ac:picMkLst>
            <pc:docMk/>
            <pc:sldMk cId="0" sldId="295"/>
            <ac:picMk id="377" creationId="{00000000-0000-0000-0000-000000000000}"/>
          </ac:picMkLst>
        </pc:picChg>
      </pc:sldChg>
      <pc:sldChg chg="addSp delSp modSp mod">
        <pc:chgData name="Ishita Ray" userId="78bc4f31c80a3e5e" providerId="LiveId" clId="{10771FC4-6CB3-4707-9F02-EA1FFDDB7422}" dt="2025-04-28T02:54:03.423" v="689" actId="14100"/>
        <pc:sldMkLst>
          <pc:docMk/>
          <pc:sldMk cId="0" sldId="297"/>
        </pc:sldMkLst>
        <pc:spChg chg="mod">
          <ac:chgData name="Ishita Ray" userId="78bc4f31c80a3e5e" providerId="LiveId" clId="{10771FC4-6CB3-4707-9F02-EA1FFDDB7422}" dt="2025-04-28T02:50:18.216" v="682" actId="27636"/>
          <ac:spMkLst>
            <pc:docMk/>
            <pc:sldMk cId="0" sldId="297"/>
            <ac:spMk id="392" creationId="{00000000-0000-0000-0000-000000000000}"/>
          </ac:spMkLst>
        </pc:spChg>
        <pc:spChg chg="mod">
          <ac:chgData name="Ishita Ray" userId="78bc4f31c80a3e5e" providerId="LiveId" clId="{10771FC4-6CB3-4707-9F02-EA1FFDDB7422}" dt="2025-04-28T02:54:03.423" v="689" actId="14100"/>
          <ac:spMkLst>
            <pc:docMk/>
            <pc:sldMk cId="0" sldId="297"/>
            <ac:spMk id="393" creationId="{00000000-0000-0000-0000-000000000000}"/>
          </ac:spMkLst>
        </pc:spChg>
        <pc:picChg chg="add mod">
          <ac:chgData name="Ishita Ray" userId="78bc4f31c80a3e5e" providerId="LiveId" clId="{10771FC4-6CB3-4707-9F02-EA1FFDDB7422}" dt="2025-04-25T02:40:20.278" v="102" actId="1076"/>
          <ac:picMkLst>
            <pc:docMk/>
            <pc:sldMk cId="0" sldId="297"/>
            <ac:picMk id="2" creationId="{5FFB5A6D-C9B3-9176-0F20-F7B327693209}"/>
          </ac:picMkLst>
        </pc:picChg>
        <pc:picChg chg="add mod">
          <ac:chgData name="Ishita Ray" userId="78bc4f31c80a3e5e" providerId="LiveId" clId="{10771FC4-6CB3-4707-9F02-EA1FFDDB7422}" dt="2025-04-28T02:50:45.780" v="688" actId="14100"/>
          <ac:picMkLst>
            <pc:docMk/>
            <pc:sldMk cId="0" sldId="297"/>
            <ac:picMk id="2050" creationId="{A770EE50-D15F-DD91-DD64-623B76D891AE}"/>
          </ac:picMkLst>
        </pc:picChg>
      </pc:sldChg>
      <pc:sldChg chg="addSp delSp modSp mod">
        <pc:chgData name="Ishita Ray" userId="78bc4f31c80a3e5e" providerId="LiveId" clId="{10771FC4-6CB3-4707-9F02-EA1FFDDB7422}" dt="2025-04-28T03:06:29.529" v="1042" actId="14100"/>
        <pc:sldMkLst>
          <pc:docMk/>
          <pc:sldMk cId="0" sldId="298"/>
        </pc:sldMkLst>
        <pc:spChg chg="mod">
          <ac:chgData name="Ishita Ray" userId="78bc4f31c80a3e5e" providerId="LiveId" clId="{10771FC4-6CB3-4707-9F02-EA1FFDDB7422}" dt="2025-04-28T03:06:29.529" v="1042" actId="14100"/>
          <ac:spMkLst>
            <pc:docMk/>
            <pc:sldMk cId="0" sldId="298"/>
            <ac:spMk id="404" creationId="{00000000-0000-0000-0000-000000000000}"/>
          </ac:spMkLst>
        </pc:spChg>
        <pc:picChg chg="add mod">
          <ac:chgData name="Ishita Ray" userId="78bc4f31c80a3e5e" providerId="LiveId" clId="{10771FC4-6CB3-4707-9F02-EA1FFDDB7422}" dt="2025-04-25T02:37:59.616" v="73" actId="1076"/>
          <ac:picMkLst>
            <pc:docMk/>
            <pc:sldMk cId="0" sldId="298"/>
            <ac:picMk id="2" creationId="{D76E8408-9567-0E65-6E08-6C4ABF393324}"/>
          </ac:picMkLst>
        </pc:picChg>
      </pc:sldChg>
      <pc:sldChg chg="addSp delSp modSp mod">
        <pc:chgData name="Ishita Ray" userId="78bc4f31c80a3e5e" providerId="LiveId" clId="{10771FC4-6CB3-4707-9F02-EA1FFDDB7422}" dt="2025-04-28T02:56:11.256" v="694" actId="12"/>
        <pc:sldMkLst>
          <pc:docMk/>
          <pc:sldMk cId="0" sldId="300"/>
        </pc:sldMkLst>
        <pc:spChg chg="mod">
          <ac:chgData name="Ishita Ray" userId="78bc4f31c80a3e5e" providerId="LiveId" clId="{10771FC4-6CB3-4707-9F02-EA1FFDDB7422}" dt="2025-04-28T02:55:58.067" v="693" actId="20577"/>
          <ac:spMkLst>
            <pc:docMk/>
            <pc:sldMk cId="0" sldId="300"/>
            <ac:spMk id="418" creationId="{00000000-0000-0000-0000-000000000000}"/>
          </ac:spMkLst>
        </pc:spChg>
        <pc:spChg chg="mod">
          <ac:chgData name="Ishita Ray" userId="78bc4f31c80a3e5e" providerId="LiveId" clId="{10771FC4-6CB3-4707-9F02-EA1FFDDB7422}" dt="2025-04-28T02:56:11.256" v="694" actId="12"/>
          <ac:spMkLst>
            <pc:docMk/>
            <pc:sldMk cId="0" sldId="300"/>
            <ac:spMk id="420" creationId="{00000000-0000-0000-0000-000000000000}"/>
          </ac:spMkLst>
        </pc:spChg>
        <pc:picChg chg="add mod">
          <ac:chgData name="Ishita Ray" userId="78bc4f31c80a3e5e" providerId="LiveId" clId="{10771FC4-6CB3-4707-9F02-EA1FFDDB7422}" dt="2025-04-25T02:40:36.377" v="104"/>
          <ac:picMkLst>
            <pc:docMk/>
            <pc:sldMk cId="0" sldId="300"/>
            <ac:picMk id="2" creationId="{59E1910E-726C-4D06-DD3A-808866F282B7}"/>
          </ac:picMkLst>
        </pc:picChg>
      </pc:sldChg>
      <pc:sldChg chg="addSp delSp modSp mod">
        <pc:chgData name="Ishita Ray" userId="78bc4f31c80a3e5e" providerId="LiveId" clId="{10771FC4-6CB3-4707-9F02-EA1FFDDB7422}" dt="2025-04-28T03:04:48.502" v="1041" actId="20577"/>
        <pc:sldMkLst>
          <pc:docMk/>
          <pc:sldMk cId="0" sldId="301"/>
        </pc:sldMkLst>
        <pc:spChg chg="mod">
          <ac:chgData name="Ishita Ray" userId="78bc4f31c80a3e5e" providerId="LiveId" clId="{10771FC4-6CB3-4707-9F02-EA1FFDDB7422}" dt="2025-04-28T03:00:32.234" v="914" actId="14100"/>
          <ac:spMkLst>
            <pc:docMk/>
            <pc:sldMk cId="0" sldId="301"/>
            <ac:spMk id="425" creationId="{00000000-0000-0000-0000-000000000000}"/>
          </ac:spMkLst>
        </pc:spChg>
        <pc:spChg chg="mod">
          <ac:chgData name="Ishita Ray" userId="78bc4f31c80a3e5e" providerId="LiveId" clId="{10771FC4-6CB3-4707-9F02-EA1FFDDB7422}" dt="2025-04-28T03:04:48.502" v="1041" actId="20577"/>
          <ac:spMkLst>
            <pc:docMk/>
            <pc:sldMk cId="0" sldId="301"/>
            <ac:spMk id="426" creationId="{00000000-0000-0000-0000-000000000000}"/>
          </ac:spMkLst>
        </pc:spChg>
        <pc:picChg chg="add mod">
          <ac:chgData name="Ishita Ray" userId="78bc4f31c80a3e5e" providerId="LiveId" clId="{10771FC4-6CB3-4707-9F02-EA1FFDDB7422}" dt="2025-04-25T02:40:53.671" v="109" actId="1076"/>
          <ac:picMkLst>
            <pc:docMk/>
            <pc:sldMk cId="0" sldId="301"/>
            <ac:picMk id="2" creationId="{7A025A4E-F45D-4195-4A8E-0D4948DBEEDE}"/>
          </ac:picMkLst>
        </pc:picChg>
      </pc:sldChg>
      <pc:sldChg chg="addSp delSp modSp del mod">
        <pc:chgData name="Ishita Ray" userId="78bc4f31c80a3e5e" providerId="LiveId" clId="{10771FC4-6CB3-4707-9F02-EA1FFDDB7422}" dt="2025-04-28T03:07:53.077" v="1043" actId="47"/>
        <pc:sldMkLst>
          <pc:docMk/>
          <pc:sldMk cId="0" sldId="302"/>
        </pc:sldMkLst>
        <pc:picChg chg="add mod">
          <ac:chgData name="Ishita Ray" userId="78bc4f31c80a3e5e" providerId="LiveId" clId="{10771FC4-6CB3-4707-9F02-EA1FFDDB7422}" dt="2025-04-25T02:41:00.540" v="111"/>
          <ac:picMkLst>
            <pc:docMk/>
            <pc:sldMk cId="0" sldId="302"/>
            <ac:picMk id="2" creationId="{25A8276A-C461-D608-67D0-AF2928F13BB8}"/>
          </ac:picMkLst>
        </pc:picChg>
      </pc:sldChg>
      <pc:sldChg chg="addSp delSp modSp mod">
        <pc:chgData name="Ishita Ray" userId="78bc4f31c80a3e5e" providerId="LiveId" clId="{10771FC4-6CB3-4707-9F02-EA1FFDDB7422}" dt="2025-04-28T02:48:46.464" v="668" actId="1076"/>
        <pc:sldMkLst>
          <pc:docMk/>
          <pc:sldMk cId="3243375896" sldId="304"/>
        </pc:sldMkLst>
        <pc:spChg chg="mod">
          <ac:chgData name="Ishita Ray" userId="78bc4f31c80a3e5e" providerId="LiveId" clId="{10771FC4-6CB3-4707-9F02-EA1FFDDB7422}" dt="2025-04-28T02:47:45.204" v="661" actId="14100"/>
          <ac:spMkLst>
            <pc:docMk/>
            <pc:sldMk cId="3243375896" sldId="304"/>
            <ac:spMk id="386" creationId="{3DBE1007-6C91-2E95-6FD9-E5E3151E93FF}"/>
          </ac:spMkLst>
        </pc:spChg>
        <pc:picChg chg="add mod">
          <ac:chgData name="Ishita Ray" userId="78bc4f31c80a3e5e" providerId="LiveId" clId="{10771FC4-6CB3-4707-9F02-EA1FFDDB7422}" dt="2025-04-25T02:40:11.796" v="100" actId="1076"/>
          <ac:picMkLst>
            <pc:docMk/>
            <pc:sldMk cId="3243375896" sldId="304"/>
            <ac:picMk id="2" creationId="{20218350-905A-D5AC-DBFA-7D012475DBC0}"/>
          </ac:picMkLst>
        </pc:picChg>
        <pc:picChg chg="add mod">
          <ac:chgData name="Ishita Ray" userId="78bc4f31c80a3e5e" providerId="LiveId" clId="{10771FC4-6CB3-4707-9F02-EA1FFDDB7422}" dt="2025-04-28T02:48:46.464" v="668" actId="1076"/>
          <ac:picMkLst>
            <pc:docMk/>
            <pc:sldMk cId="3243375896" sldId="304"/>
            <ac:picMk id="1026" creationId="{C5F84C5C-75EA-EDD0-1B6F-227C1C0EC1A3}"/>
          </ac:picMkLst>
        </pc:picChg>
      </pc:sldChg>
      <pc:sldChg chg="addSp delSp modSp mod ord">
        <pc:chgData name="Ishita Ray" userId="78bc4f31c80a3e5e" providerId="LiveId" clId="{10771FC4-6CB3-4707-9F02-EA1FFDDB7422}" dt="2025-04-28T02:37:52.347" v="278" actId="20577"/>
        <pc:sldMkLst>
          <pc:docMk/>
          <pc:sldMk cId="1826541456" sldId="305"/>
        </pc:sldMkLst>
        <pc:spChg chg="mod">
          <ac:chgData name="Ishita Ray" userId="78bc4f31c80a3e5e" providerId="LiveId" clId="{10771FC4-6CB3-4707-9F02-EA1FFDDB7422}" dt="2025-04-28T02:37:52.347" v="278" actId="20577"/>
          <ac:spMkLst>
            <pc:docMk/>
            <pc:sldMk cId="1826541456" sldId="305"/>
            <ac:spMk id="3" creationId="{D4FF9ACF-F755-15D0-5A20-5C82586ADC41}"/>
          </ac:spMkLst>
        </pc:spChg>
        <pc:picChg chg="add mod">
          <ac:chgData name="Ishita Ray" userId="78bc4f31c80a3e5e" providerId="LiveId" clId="{10771FC4-6CB3-4707-9F02-EA1FFDDB7422}" dt="2025-04-25T02:40:03.362" v="98" actId="1076"/>
          <ac:picMkLst>
            <pc:docMk/>
            <pc:sldMk cId="1826541456" sldId="305"/>
            <ac:picMk id="2" creationId="{9CC77F85-A821-8827-B731-EEA49039E8CE}"/>
          </ac:picMkLst>
        </pc:picChg>
      </pc:sldChg>
      <pc:sldChg chg="add ord">
        <pc:chgData name="Ishita Ray" userId="78bc4f31c80a3e5e" providerId="LiveId" clId="{10771FC4-6CB3-4707-9F02-EA1FFDDB7422}" dt="2025-04-28T03:08:03.478" v="1046"/>
        <pc:sldMkLst>
          <pc:docMk/>
          <pc:sldMk cId="3825029283"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Use the podcast episode number and title.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3a14cfc6e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g33a14cfc6ef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a:solidFill>
                  <a:schemeClr val="dk1"/>
                </a:solidFill>
              </a:rPr>
              <a:t>Expansion activities: This slide or slides can be used for any optional activities or supplemental materials (images, links, related readings) that educators can use in creating their lesson.</a:t>
            </a: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TEACHING NOTES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Ask the students to discuss in pairs </a:t>
            </a:r>
            <a:r>
              <a:rPr lang="en" sz="1087">
                <a:solidFill>
                  <a:schemeClr val="dk1"/>
                </a:solidFill>
              </a:rPr>
              <a:t>the following German proverbs about time. What do they reveal about German patterns of behaviour related to time around time?</a:t>
            </a:r>
            <a:endParaRPr sz="1400">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Why do they think so?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Then, let them share for the whole group.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Answer: These quotes highlight various perceptions of time, emphasizing its value, its healing nature, its fleeting quality, and the importance of making good use of it.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Comment for educators / trainers: </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Answers may vary </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The German proverbs can be replaced by proverbs from any other culture. The answers must be adjusted accordingly.  </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You may have to explain the expression “cultural patterns” if it is not familiar to the students.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3a14cfc6ef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g33a14cfc6ef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a:solidFill>
                  <a:schemeClr val="dk1"/>
                </a:solidFill>
              </a:rPr>
              <a:t>Expansion activities: This slide or slides can be used for any optional activities or supplemental materials (images, links, related readings) that educators can use in creating their lesson.</a:t>
            </a: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TEACHING NOTES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3a14cfc6ef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g33a14cfc6ef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a:t>A personal note to the educators about how what to keep in mind when using this lesson . . . for example, possible ideas for expansion activities, strengths of this lesson, points to be careful about (e.g. learner reactions to certain ideas, things that can easily be misunderstood)</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spcBef>
                <a:spcPts val="0"/>
              </a:spcBef>
              <a:spcAft>
                <a:spcPts val="0"/>
              </a:spcAft>
              <a:buClr>
                <a:schemeClr val="dk1"/>
              </a:buClr>
              <a:buSzPts val="1100"/>
              <a:buFont typeface="Arial"/>
              <a:buNone/>
            </a:pPr>
            <a:r>
              <a:rPr lang="en">
                <a:solidFill>
                  <a:schemeClr val="dk1"/>
                </a:solidFill>
              </a:rPr>
              <a:t>TEACHING NOTES</a:t>
            </a:r>
            <a:endParaRPr i="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B6A2DC3E-CF81-76BE-A69A-FC12064AB1DF}"/>
            </a:ext>
          </a:extLst>
        </p:cNvPr>
        <p:cNvGrpSpPr/>
        <p:nvPr/>
      </p:nvGrpSpPr>
      <p:grpSpPr>
        <a:xfrm>
          <a:off x="0" y="0"/>
          <a:ext cx="0" cy="0"/>
          <a:chOff x="0" y="0"/>
          <a:chExt cx="0" cy="0"/>
        </a:xfrm>
      </p:grpSpPr>
      <p:sp>
        <p:nvSpPr>
          <p:cNvPr id="51" name="Google Shape;51;p1:notes">
            <a:extLst>
              <a:ext uri="{FF2B5EF4-FFF2-40B4-BE49-F238E27FC236}">
                <a16:creationId xmlns:a16="http://schemas.microsoft.com/office/drawing/2014/main" id="{6D894BFF-15C1-8B93-E26C-193A7F6B56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a:extLst>
              <a:ext uri="{FF2B5EF4-FFF2-40B4-BE49-F238E27FC236}">
                <a16:creationId xmlns:a16="http://schemas.microsoft.com/office/drawing/2014/main" id="{46BBD4C9-C089-259E-4139-2D01E0474DC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Use the podcast episode number and title. </a:t>
            </a:r>
            <a:endParaRPr/>
          </a:p>
        </p:txBody>
      </p:sp>
    </p:spTree>
    <p:extLst>
      <p:ext uri="{BB962C8B-B14F-4D97-AF65-F5344CB8AC3E}">
        <p14:creationId xmlns:p14="http://schemas.microsoft.com/office/powerpoint/2010/main" val="4089326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3a14cfc6ef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g33a14cfc6ef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a:solidFill>
                  <a:schemeClr val="dk1"/>
                </a:solidFill>
              </a:rPr>
              <a:t>In this section, educators can add any expansion activity using supplemental materials. This can elaborate on ideas from the podcast, or connect it to other ideas in society, learners’ lives, etc. When possible, include clear instructions and whatever supplemental materials that are necessary. It can also include ideas for possible extension activities to be developed by the educator. </a:t>
            </a:r>
            <a:endParaRPr i="1">
              <a:solidFill>
                <a:schemeClr val="dk1"/>
              </a:solidFill>
            </a:endParaRPr>
          </a:p>
          <a:p>
            <a:pPr marL="0" lvl="0" indent="0" algn="l" rtl="0">
              <a:lnSpc>
                <a:spcPct val="100000"/>
              </a:lnSpc>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
                <a:solidFill>
                  <a:schemeClr val="dk1"/>
                </a:solidFill>
              </a:rPr>
              <a:t>TEACHING NOTES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3a14cfc6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g33a14cfc6e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a:solidFill>
                  <a:schemeClr val="dk1"/>
                </a:solidFill>
              </a:rPr>
              <a:t>Find key ideas or quote that can encourage learners to reflect and share their experiences. This can include exploring the implications of the theme. Discussion questions should be open ended and encourage learners to contribute their own ideas. </a:t>
            </a: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TEACHING NOTES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Let the students answer the questions on the slide.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3a14cfc6e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g33a14cfc6ef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a:solidFill>
                  <a:schemeClr val="dk1"/>
                </a:solidFill>
              </a:rPr>
              <a:t>Key idea (introducing a key idea from the episode). Often the key idea can be described or defined using a quote from the episode. </a:t>
            </a:r>
            <a:endParaRPr i="1">
              <a:solidFill>
                <a:schemeClr val="dk1"/>
              </a:solidFill>
            </a:endParaRPr>
          </a:p>
          <a:p>
            <a:pPr marL="0" lvl="0" indent="0" algn="l" rtl="0">
              <a:lnSpc>
                <a:spcPct val="100000"/>
              </a:lnSpc>
              <a:spcBef>
                <a:spcPts val="0"/>
              </a:spcBef>
              <a:spcAft>
                <a:spcPts val="0"/>
              </a:spcAft>
              <a:buSzPts val="1100"/>
              <a:buNone/>
            </a:pPr>
            <a:endParaRPr/>
          </a:p>
          <a:p>
            <a:pPr marL="0" lvl="0" indent="0" algn="l" rtl="0">
              <a:spcBef>
                <a:spcPts val="0"/>
              </a:spcBef>
              <a:spcAft>
                <a:spcPts val="0"/>
              </a:spcAft>
              <a:buSzPts val="1100"/>
              <a:buNone/>
            </a:pPr>
            <a:r>
              <a:rPr lang="en">
                <a:solidFill>
                  <a:schemeClr val="dk1"/>
                </a:solidFill>
              </a:rPr>
              <a:t>TEACHING NOTES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Episode 15 team remark: In the podcast both time concepts are not clarified enough. The description of the monochronic concept has been included to complete the podcast.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Clarify to the students the monochronic concept of time as described on the slide.</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3a14cfc6e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g33a14cfc6ef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a:solidFill>
                  <a:schemeClr val="dk1"/>
                </a:solidFill>
              </a:rPr>
              <a:t>Key idea (introducing a key idea from the episode). Often the key idea can be described or defined using a quote from the episode. </a:t>
            </a:r>
            <a:endParaRPr i="1">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spcBef>
                <a:spcPts val="0"/>
              </a:spcBef>
              <a:spcAft>
                <a:spcPts val="0"/>
              </a:spcAft>
              <a:buSzPts val="1100"/>
              <a:buNone/>
            </a:pPr>
            <a:r>
              <a:rPr lang="en">
                <a:solidFill>
                  <a:schemeClr val="dk1"/>
                </a:solidFill>
              </a:rPr>
              <a:t>TEACHING NOTES</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SzPts val="1100"/>
              <a:buNone/>
            </a:pPr>
            <a:r>
              <a:rPr lang="en">
                <a:solidFill>
                  <a:schemeClr val="dk1"/>
                </a:solidFill>
              </a:rPr>
              <a:t>Episode 15 team remark: In the podcast both time concepts are not clarified enough. The description of the polychronic concept has been included to complete the podcast.</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SzPts val="1100"/>
              <a:buNone/>
            </a:pPr>
            <a:r>
              <a:rPr lang="en">
                <a:solidFill>
                  <a:schemeClr val="dk1"/>
                </a:solidFill>
              </a:rPr>
              <a:t>Clarify to the students the polychronic concept of time as described on the slide.</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a:extLst>
            <a:ext uri="{FF2B5EF4-FFF2-40B4-BE49-F238E27FC236}">
              <a16:creationId xmlns:a16="http://schemas.microsoft.com/office/drawing/2014/main" id="{A37C7600-99DD-3901-88E8-93C990304CEE}"/>
            </a:ext>
          </a:extLst>
        </p:cNvPr>
        <p:cNvGrpSpPr/>
        <p:nvPr/>
      </p:nvGrpSpPr>
      <p:grpSpPr>
        <a:xfrm>
          <a:off x="0" y="0"/>
          <a:ext cx="0" cy="0"/>
          <a:chOff x="0" y="0"/>
          <a:chExt cx="0" cy="0"/>
        </a:xfrm>
      </p:grpSpPr>
      <p:sp>
        <p:nvSpPr>
          <p:cNvPr id="382" name="Google Shape;382;g33a14cfc6ef_0_31:notes">
            <a:extLst>
              <a:ext uri="{FF2B5EF4-FFF2-40B4-BE49-F238E27FC236}">
                <a16:creationId xmlns:a16="http://schemas.microsoft.com/office/drawing/2014/main" id="{B16E5715-07BF-E000-AEB4-B038DC225C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g33a14cfc6ef_0_31:notes">
            <a:extLst>
              <a:ext uri="{FF2B5EF4-FFF2-40B4-BE49-F238E27FC236}">
                <a16:creationId xmlns:a16="http://schemas.microsoft.com/office/drawing/2014/main" id="{B284527F-D565-A090-B4B6-609EACA0A66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a:solidFill>
                  <a:schemeClr val="dk1"/>
                </a:solidFill>
              </a:rPr>
              <a:t>Expansion activities: This slide or slides can be used for any optional activities or supplemental materials (images, links, related readings) that educators can use in creating their lesson.</a:t>
            </a: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TEACHING NOTES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Let the students watching the films excerpts and answer the questions on the slide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extLst>
      <p:ext uri="{BB962C8B-B14F-4D97-AF65-F5344CB8AC3E}">
        <p14:creationId xmlns:p14="http://schemas.microsoft.com/office/powerpoint/2010/main" val="1459831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3a14cfc6e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g33a14cfc6e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a:solidFill>
                  <a:schemeClr val="dk1"/>
                </a:solidFill>
              </a:rPr>
              <a:t>Expansion activities: This slide or slides can be used for any optional activities or supplemental materials (images, links, related readings) that educators can use in creating their lesson.</a:t>
            </a: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TEACHING NOTES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Let the students discuss the questions on the slide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3a14cfc6e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g33a14cfc6ef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a:solidFill>
                  <a:schemeClr val="dk1"/>
                </a:solidFill>
              </a:rPr>
              <a:t>Expansion activities: This slide or slides can be used for any optional activities or supplemental materials (images, links, related readings) that educators can use in creating their lesson.</a:t>
            </a: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TEACHING NOTES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Ask the students to follow the instructions on the slide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Find an image - a work of art or a photo which illustrates your attitude to time. If you can’t find one you can draw it.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In pairs or small groups share your image with the others. Share personal anecdotes too to explain why you have chosen that particular image</a:t>
            </a:r>
            <a:endParaRPr>
              <a:solidFill>
                <a:schemeClr val="dk1"/>
              </a:solidFill>
            </a:endParaRPr>
          </a:p>
          <a:p>
            <a:pPr marL="457200" lvl="0" indent="0" algn="l" rtl="0">
              <a:spcBef>
                <a:spcPts val="0"/>
              </a:spcBef>
              <a:spcAft>
                <a:spcPts val="0"/>
              </a:spcAft>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4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4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4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4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4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4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4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4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4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4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4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hyperlink" Target="https://japanintercultural.org/wp-content/uploads/2025/03/DCP-Materials-Ep-15-Culture-and-Time-Publish-V2.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japanintercultural.org/deep-culture-podcast-education-material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mailto:info@japanintercultural.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 Target="slide9.xml"/><Relationship Id="rId7" Type="http://schemas.openxmlformats.org/officeDocument/2006/relationships/image" Target="../media/image1.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s://pixabay.com/de/vectors/uhr-zeit-getriebe-zahnr%C3%A4der-7484249/"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s://pixabay.com/de/illustrations/mann-b%C3%BCro-gesch%C3%A4ftsmann-gesch%C3%A4ft-1633667/"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lI9x9cKpwH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0" y="1660875"/>
            <a:ext cx="9144000" cy="2052600"/>
          </a:xfrm>
          <a:prstGeom prst="rect">
            <a:avLst/>
          </a:prstGeom>
          <a:solidFill>
            <a:schemeClr val="accent4"/>
          </a:solid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ts val="5200"/>
              <a:buNone/>
            </a:pPr>
            <a:r>
              <a:rPr lang="en" dirty="0"/>
              <a:t>Deep Culture Podcast</a:t>
            </a:r>
            <a:endParaRPr dirty="0"/>
          </a:p>
          <a:p>
            <a:pPr marL="0" lvl="0" indent="0" algn="ctr" rtl="0">
              <a:lnSpc>
                <a:spcPct val="100000"/>
              </a:lnSpc>
              <a:spcBef>
                <a:spcPts val="0"/>
              </a:spcBef>
              <a:spcAft>
                <a:spcPts val="0"/>
              </a:spcAft>
              <a:buSzPts val="5200"/>
              <a:buNone/>
            </a:pPr>
            <a:r>
              <a:rPr lang="en" dirty="0"/>
              <a:t> </a:t>
            </a:r>
            <a:r>
              <a:rPr lang="en" sz="3000" dirty="0"/>
              <a:t>Episode 15 - Rubber time or Slaves to the Clock</a:t>
            </a:r>
            <a:br>
              <a:rPr lang="en" sz="3000" dirty="0"/>
            </a:br>
            <a:r>
              <a:rPr lang="en" sz="3000" dirty="0"/>
              <a:t>Expansion Activities</a:t>
            </a:r>
            <a:endParaRPr sz="3000" dirty="0"/>
          </a:p>
        </p:txBody>
      </p:sp>
      <p:pic>
        <p:nvPicPr>
          <p:cNvPr id="55" name="Google Shape;55;p1"/>
          <p:cNvPicPr preferRelativeResize="0"/>
          <p:nvPr/>
        </p:nvPicPr>
        <p:blipFill rotWithShape="1">
          <a:blip r:embed="rId3">
            <a:alphaModFix/>
          </a:blip>
          <a:srcRect l="26370" t="21632" r="27978" b="27787"/>
          <a:stretch/>
        </p:blipFill>
        <p:spPr>
          <a:xfrm>
            <a:off x="7574800" y="0"/>
            <a:ext cx="1484801" cy="1583450"/>
          </a:xfrm>
          <a:prstGeom prst="rect">
            <a:avLst/>
          </a:prstGeom>
          <a:noFill/>
          <a:ln>
            <a:noFill/>
          </a:ln>
        </p:spPr>
      </p:pic>
      <p:pic>
        <p:nvPicPr>
          <p:cNvPr id="56" name="Google Shape;56;p1"/>
          <p:cNvPicPr preferRelativeResize="0"/>
          <p:nvPr/>
        </p:nvPicPr>
        <p:blipFill rotWithShape="1">
          <a:blip r:embed="rId4">
            <a:alphaModFix/>
          </a:blip>
          <a:srcRect b="7053"/>
          <a:stretch/>
        </p:blipFill>
        <p:spPr>
          <a:xfrm>
            <a:off x="0" y="56475"/>
            <a:ext cx="3996525" cy="1142475"/>
          </a:xfrm>
          <a:prstGeom prst="rect">
            <a:avLst/>
          </a:prstGeom>
          <a:noFill/>
          <a:ln>
            <a:noFill/>
          </a:ln>
        </p:spPr>
      </p:pic>
      <p:sp>
        <p:nvSpPr>
          <p:cNvPr id="57" name="Google Shape;57;p1"/>
          <p:cNvSpPr txBox="1"/>
          <p:nvPr/>
        </p:nvSpPr>
        <p:spPr>
          <a:xfrm>
            <a:off x="0" y="4631425"/>
            <a:ext cx="9059400" cy="356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rgbClr val="595959"/>
                </a:solidFill>
                <a:latin typeface="Calibri"/>
                <a:ea typeface="Calibri"/>
                <a:cs typeface="Calibri"/>
                <a:sym typeface="Calibri"/>
              </a:rPr>
              <a:t>Open source teaching materials to be used with the Deep Culture podcast</a:t>
            </a:r>
            <a:endParaRPr sz="1500" b="0" i="0" u="none" strike="noStrike" cap="none">
              <a:solidFill>
                <a:srgbClr val="59595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33a14cfc6ef_0_43"/>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Expansion (3) - Image of time</a:t>
            </a:r>
            <a:endParaRPr dirty="0"/>
          </a:p>
          <a:p>
            <a:pPr marL="0" lvl="0" indent="0" algn="l" rtl="0">
              <a:lnSpc>
                <a:spcPct val="100000"/>
              </a:lnSpc>
              <a:spcBef>
                <a:spcPts val="0"/>
              </a:spcBef>
              <a:spcAft>
                <a:spcPts val="0"/>
              </a:spcAft>
              <a:buSzPct val="111111"/>
              <a:buNone/>
            </a:pPr>
            <a:endParaRPr dirty="0"/>
          </a:p>
        </p:txBody>
      </p:sp>
      <p:sp>
        <p:nvSpPr>
          <p:cNvPr id="400" name="Google Shape;400;g33a14cfc6ef_0_43"/>
          <p:cNvSpPr txBox="1">
            <a:spLocks noGrp="1"/>
          </p:cNvSpPr>
          <p:nvPr>
            <p:ph type="body" idx="1"/>
          </p:nvPr>
        </p:nvSpPr>
        <p:spPr>
          <a:xfrm>
            <a:off x="409324" y="1235200"/>
            <a:ext cx="4101716" cy="13887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SzPts val="1700"/>
              <a:buChar char="●"/>
            </a:pPr>
            <a:r>
              <a:rPr lang="en" dirty="0">
                <a:solidFill>
                  <a:schemeClr val="tx1"/>
                </a:solidFill>
              </a:rPr>
              <a:t>Find an image - a work of art or a photo which illustrates your attitude to time. If you can’t find one you can draw it.</a:t>
            </a:r>
            <a:endParaRPr dirty="0">
              <a:solidFill>
                <a:schemeClr val="tx1"/>
              </a:solidFill>
            </a:endParaRPr>
          </a:p>
          <a:p>
            <a:pPr marL="457200" lvl="0" indent="0" algn="l" rtl="0">
              <a:lnSpc>
                <a:spcPct val="115000"/>
              </a:lnSpc>
              <a:spcBef>
                <a:spcPts val="0"/>
              </a:spcBef>
              <a:spcAft>
                <a:spcPts val="0"/>
              </a:spcAft>
              <a:buNone/>
            </a:pPr>
            <a:endParaRPr dirty="0">
              <a:solidFill>
                <a:schemeClr val="tx1"/>
              </a:solidFill>
            </a:endParaRPr>
          </a:p>
          <a:p>
            <a:pPr marL="457200" lvl="0" indent="-336550" algn="l" rtl="0">
              <a:lnSpc>
                <a:spcPct val="115000"/>
              </a:lnSpc>
              <a:spcBef>
                <a:spcPts val="0"/>
              </a:spcBef>
              <a:spcAft>
                <a:spcPts val="0"/>
              </a:spcAft>
              <a:buSzPts val="1700"/>
              <a:buChar char="●"/>
            </a:pPr>
            <a:r>
              <a:rPr lang="en" dirty="0">
                <a:solidFill>
                  <a:schemeClr val="tx1"/>
                </a:solidFill>
              </a:rPr>
              <a:t>In pairs or small groups share your image with the others. Share personal anecdotes to explain why you have chosen that particular image.</a:t>
            </a:r>
            <a:endParaRPr dirty="0">
              <a:solidFill>
                <a:schemeClr val="tx1"/>
              </a:solidFill>
            </a:endParaRPr>
          </a:p>
          <a:p>
            <a:pPr marL="457200" lvl="0" indent="0" algn="l" rtl="0">
              <a:lnSpc>
                <a:spcPct val="115000"/>
              </a:lnSpc>
              <a:spcBef>
                <a:spcPts val="0"/>
              </a:spcBef>
              <a:spcAft>
                <a:spcPts val="1200"/>
              </a:spcAft>
              <a:buNone/>
            </a:pPr>
            <a:endParaRPr sz="1700" dirty="0"/>
          </a:p>
        </p:txBody>
      </p:sp>
      <p:pic>
        <p:nvPicPr>
          <p:cNvPr id="401" name="Google Shape;401;g33a14cfc6ef_0_43"/>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sp>
        <p:nvSpPr>
          <p:cNvPr id="402" name="Google Shape;402;g33a14cfc6ef_0_43"/>
          <p:cNvSpPr txBox="1"/>
          <p:nvPr/>
        </p:nvSpPr>
        <p:spPr>
          <a:xfrm>
            <a:off x="6442500" y="4017375"/>
            <a:ext cx="2325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pic>
        <p:nvPicPr>
          <p:cNvPr id="403" name="Google Shape;403;g33a14cfc6ef_0_43"/>
          <p:cNvPicPr preferRelativeResize="0"/>
          <p:nvPr/>
        </p:nvPicPr>
        <p:blipFill>
          <a:blip r:embed="rId4">
            <a:alphaModFix/>
          </a:blip>
          <a:stretch>
            <a:fillRect/>
          </a:stretch>
        </p:blipFill>
        <p:spPr>
          <a:xfrm rot="-5400000">
            <a:off x="4736050" y="1625800"/>
            <a:ext cx="3593134" cy="2694851"/>
          </a:xfrm>
          <a:prstGeom prst="rect">
            <a:avLst/>
          </a:prstGeom>
          <a:noFill/>
          <a:ln>
            <a:noFill/>
          </a:ln>
        </p:spPr>
      </p:pic>
      <p:sp>
        <p:nvSpPr>
          <p:cNvPr id="404" name="Google Shape;404;g33a14cfc6ef_0_43"/>
          <p:cNvSpPr txBox="1"/>
          <p:nvPr/>
        </p:nvSpPr>
        <p:spPr>
          <a:xfrm>
            <a:off x="5464454" y="4696475"/>
            <a:ext cx="2523296" cy="43239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700" dirty="0">
                <a:solidFill>
                  <a:schemeClr val="dk2"/>
                </a:solidFill>
              </a:rPr>
              <a:t>Hugh McLachlan, Muse of Time (2004)</a:t>
            </a:r>
            <a:endParaRPr sz="700" dirty="0">
              <a:solidFill>
                <a:schemeClr val="dk2"/>
              </a:solidFill>
            </a:endParaRPr>
          </a:p>
          <a:p>
            <a:pPr marL="0" lvl="0" indent="0" algn="l" rtl="0">
              <a:lnSpc>
                <a:spcPct val="115000"/>
              </a:lnSpc>
              <a:spcBef>
                <a:spcPts val="0"/>
              </a:spcBef>
              <a:spcAft>
                <a:spcPts val="0"/>
              </a:spcAft>
              <a:buNone/>
            </a:pPr>
            <a:r>
              <a:rPr lang="en" sz="700" dirty="0">
                <a:solidFill>
                  <a:schemeClr val="dk2"/>
                </a:solidFill>
              </a:rPr>
              <a:t>Source: Grazia Ghellini</a:t>
            </a:r>
            <a:endParaRPr sz="700" dirty="0">
              <a:solidFill>
                <a:schemeClr val="dk2"/>
              </a:solidFill>
            </a:endParaRPr>
          </a:p>
        </p:txBody>
      </p:sp>
      <p:pic>
        <p:nvPicPr>
          <p:cNvPr id="2" name="Google Shape;64;p2">
            <a:extLst>
              <a:ext uri="{FF2B5EF4-FFF2-40B4-BE49-F238E27FC236}">
                <a16:creationId xmlns:a16="http://schemas.microsoft.com/office/drawing/2014/main" id="{D76E8408-9567-0E65-6E08-6C4ABF393324}"/>
              </a:ext>
            </a:extLst>
          </p:cNvPr>
          <p:cNvPicPr preferRelativeResize="0"/>
          <p:nvPr/>
        </p:nvPicPr>
        <p:blipFill rotWithShape="1">
          <a:blip r:embed="rId5">
            <a:alphaModFix/>
          </a:blip>
          <a:srcRect/>
          <a:stretch/>
        </p:blipFill>
        <p:spPr>
          <a:xfrm>
            <a:off x="8105280" y="4248225"/>
            <a:ext cx="954325" cy="8114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33a14cfc6ef_0_52"/>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Expansion (4) – Time in German Proverbs  </a:t>
            </a:r>
            <a:endParaRPr dirty="0"/>
          </a:p>
          <a:p>
            <a:pPr marL="0" lvl="0" indent="0" algn="l" rtl="0">
              <a:lnSpc>
                <a:spcPct val="100000"/>
              </a:lnSpc>
              <a:spcBef>
                <a:spcPts val="0"/>
              </a:spcBef>
              <a:spcAft>
                <a:spcPts val="0"/>
              </a:spcAft>
              <a:buSzPct val="111111"/>
              <a:buNone/>
            </a:pPr>
            <a:r>
              <a:rPr lang="en" dirty="0"/>
              <a:t> </a:t>
            </a:r>
            <a:endParaRPr dirty="0"/>
          </a:p>
        </p:txBody>
      </p:sp>
      <p:sp>
        <p:nvSpPr>
          <p:cNvPr id="410" name="Google Shape;410;g33a14cfc6ef_0_52"/>
          <p:cNvSpPr txBox="1">
            <a:spLocks noGrp="1"/>
          </p:cNvSpPr>
          <p:nvPr>
            <p:ph type="body" idx="1"/>
          </p:nvPr>
        </p:nvSpPr>
        <p:spPr>
          <a:xfrm>
            <a:off x="417875" y="1899625"/>
            <a:ext cx="4174500" cy="24996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688"/>
              <a:buFont typeface="Arial"/>
              <a:buNone/>
            </a:pPr>
            <a:r>
              <a:rPr lang="en" sz="1200" dirty="0">
                <a:solidFill>
                  <a:schemeClr val="tx1"/>
                </a:solidFill>
              </a:rPr>
              <a:t>1. **"Zeit </a:t>
            </a:r>
            <a:r>
              <a:rPr lang="en" sz="1200" dirty="0" err="1">
                <a:solidFill>
                  <a:schemeClr val="tx1"/>
                </a:solidFill>
              </a:rPr>
              <a:t>ist</a:t>
            </a:r>
            <a:r>
              <a:rPr lang="en" sz="1200" dirty="0">
                <a:solidFill>
                  <a:schemeClr val="tx1"/>
                </a:solidFill>
              </a:rPr>
              <a:t> Geld."**</a:t>
            </a:r>
            <a:endParaRPr sz="1200" dirty="0">
              <a:solidFill>
                <a:schemeClr val="tx1"/>
              </a:solidFill>
            </a:endParaRPr>
          </a:p>
          <a:p>
            <a:pPr marL="0" lvl="0" indent="0" algn="l" rtl="0">
              <a:lnSpc>
                <a:spcPct val="95000"/>
              </a:lnSpc>
              <a:spcBef>
                <a:spcPts val="0"/>
              </a:spcBef>
              <a:spcAft>
                <a:spcPts val="0"/>
              </a:spcAft>
              <a:buClr>
                <a:schemeClr val="dk1"/>
              </a:buClr>
              <a:buSzPts val="688"/>
              <a:buFont typeface="Arial"/>
              <a:buNone/>
            </a:pPr>
            <a:r>
              <a:rPr lang="en" sz="1200" dirty="0">
                <a:solidFill>
                  <a:schemeClr val="tx1"/>
                </a:solidFill>
              </a:rPr>
              <a:t>    **Translation:** "Time is money."</a:t>
            </a:r>
            <a:endParaRPr sz="1200" dirty="0">
              <a:solidFill>
                <a:schemeClr val="tx1"/>
              </a:solidFill>
            </a:endParaRPr>
          </a:p>
          <a:p>
            <a:pPr marL="0" lvl="0" indent="0" algn="l" rtl="0">
              <a:lnSpc>
                <a:spcPct val="95000"/>
              </a:lnSpc>
              <a:spcBef>
                <a:spcPts val="0"/>
              </a:spcBef>
              <a:spcAft>
                <a:spcPts val="0"/>
              </a:spcAft>
              <a:buClr>
                <a:schemeClr val="dk1"/>
              </a:buClr>
              <a:buSzPts val="688"/>
              <a:buFont typeface="Arial"/>
              <a:buNone/>
            </a:pPr>
            <a:r>
              <a:rPr lang="en" sz="1200" dirty="0">
                <a:solidFill>
                  <a:schemeClr val="tx1"/>
                </a:solidFill>
              </a:rPr>
              <a:t> </a:t>
            </a:r>
            <a:endParaRPr sz="1200" dirty="0">
              <a:solidFill>
                <a:schemeClr val="tx1"/>
              </a:solidFill>
            </a:endParaRPr>
          </a:p>
          <a:p>
            <a:pPr marL="0" lvl="0" indent="0" algn="l" rtl="0">
              <a:lnSpc>
                <a:spcPct val="95000"/>
              </a:lnSpc>
              <a:spcBef>
                <a:spcPts val="0"/>
              </a:spcBef>
              <a:spcAft>
                <a:spcPts val="0"/>
              </a:spcAft>
              <a:buClr>
                <a:schemeClr val="dk1"/>
              </a:buClr>
              <a:buSzPts val="688"/>
              <a:buFont typeface="Arial"/>
              <a:buNone/>
            </a:pPr>
            <a:r>
              <a:rPr lang="en" sz="1200" dirty="0">
                <a:solidFill>
                  <a:schemeClr val="tx1"/>
                </a:solidFill>
              </a:rPr>
              <a:t>2. **"Zeit </a:t>
            </a:r>
            <a:r>
              <a:rPr lang="en" sz="1200" dirty="0" err="1">
                <a:solidFill>
                  <a:schemeClr val="tx1"/>
                </a:solidFill>
              </a:rPr>
              <a:t>heilt</a:t>
            </a:r>
            <a:r>
              <a:rPr lang="en" sz="1200" dirty="0">
                <a:solidFill>
                  <a:schemeClr val="tx1"/>
                </a:solidFill>
              </a:rPr>
              <a:t> alle </a:t>
            </a:r>
            <a:r>
              <a:rPr lang="en" sz="1200" dirty="0" err="1">
                <a:solidFill>
                  <a:schemeClr val="tx1"/>
                </a:solidFill>
              </a:rPr>
              <a:t>Wunden</a:t>
            </a:r>
            <a:r>
              <a:rPr lang="en" sz="1200" dirty="0">
                <a:solidFill>
                  <a:schemeClr val="tx1"/>
                </a:solidFill>
              </a:rPr>
              <a:t>."**</a:t>
            </a:r>
            <a:endParaRPr sz="1200" dirty="0">
              <a:solidFill>
                <a:schemeClr val="tx1"/>
              </a:solidFill>
            </a:endParaRPr>
          </a:p>
          <a:p>
            <a:pPr marL="0" lvl="0" indent="0" algn="l" rtl="0">
              <a:lnSpc>
                <a:spcPct val="95000"/>
              </a:lnSpc>
              <a:spcBef>
                <a:spcPts val="0"/>
              </a:spcBef>
              <a:spcAft>
                <a:spcPts val="0"/>
              </a:spcAft>
              <a:buClr>
                <a:schemeClr val="dk1"/>
              </a:buClr>
              <a:buSzPts val="688"/>
              <a:buFont typeface="Arial"/>
              <a:buNone/>
            </a:pPr>
            <a:r>
              <a:rPr lang="en" sz="1200" dirty="0">
                <a:solidFill>
                  <a:schemeClr val="tx1"/>
                </a:solidFill>
              </a:rPr>
              <a:t>   **Translation:** "Time heals all wounds."</a:t>
            </a:r>
            <a:endParaRPr sz="1200" dirty="0">
              <a:solidFill>
                <a:schemeClr val="tx1"/>
              </a:solidFill>
            </a:endParaRPr>
          </a:p>
          <a:p>
            <a:pPr marL="0" lvl="0" indent="0" algn="l" rtl="0">
              <a:lnSpc>
                <a:spcPct val="95000"/>
              </a:lnSpc>
              <a:spcBef>
                <a:spcPts val="0"/>
              </a:spcBef>
              <a:spcAft>
                <a:spcPts val="0"/>
              </a:spcAft>
              <a:buClr>
                <a:schemeClr val="dk1"/>
              </a:buClr>
              <a:buSzPts val="688"/>
              <a:buFont typeface="Arial"/>
              <a:buNone/>
            </a:pPr>
            <a:r>
              <a:rPr lang="en" sz="1200" dirty="0">
                <a:solidFill>
                  <a:schemeClr val="tx1"/>
                </a:solidFill>
              </a:rPr>
              <a:t> </a:t>
            </a:r>
            <a:endParaRPr sz="1200" dirty="0">
              <a:solidFill>
                <a:schemeClr val="tx1"/>
              </a:solidFill>
            </a:endParaRPr>
          </a:p>
          <a:p>
            <a:pPr marL="0" lvl="0" indent="0" algn="l" rtl="0">
              <a:lnSpc>
                <a:spcPct val="95000"/>
              </a:lnSpc>
              <a:spcBef>
                <a:spcPts val="0"/>
              </a:spcBef>
              <a:spcAft>
                <a:spcPts val="0"/>
              </a:spcAft>
              <a:buClr>
                <a:schemeClr val="dk1"/>
              </a:buClr>
              <a:buSzPts val="688"/>
              <a:buFont typeface="Arial"/>
              <a:buNone/>
            </a:pPr>
            <a:r>
              <a:rPr lang="en" sz="1200" dirty="0">
                <a:solidFill>
                  <a:schemeClr val="tx1"/>
                </a:solidFill>
              </a:rPr>
              <a:t>3. **"Die Zeit </a:t>
            </a:r>
            <a:r>
              <a:rPr lang="en" sz="1200" dirty="0" err="1">
                <a:solidFill>
                  <a:schemeClr val="tx1"/>
                </a:solidFill>
              </a:rPr>
              <a:t>vergeht</a:t>
            </a:r>
            <a:r>
              <a:rPr lang="en" sz="1200" dirty="0">
                <a:solidFill>
                  <a:schemeClr val="tx1"/>
                </a:solidFill>
              </a:rPr>
              <a:t> </a:t>
            </a:r>
            <a:r>
              <a:rPr lang="en" sz="1200" dirty="0" err="1">
                <a:solidFill>
                  <a:schemeClr val="tx1"/>
                </a:solidFill>
              </a:rPr>
              <a:t>wie</a:t>
            </a:r>
            <a:r>
              <a:rPr lang="en" sz="1200" dirty="0">
                <a:solidFill>
                  <a:schemeClr val="tx1"/>
                </a:solidFill>
              </a:rPr>
              <a:t> </a:t>
            </a:r>
            <a:r>
              <a:rPr lang="en" sz="1200" dirty="0" err="1">
                <a:solidFill>
                  <a:schemeClr val="tx1"/>
                </a:solidFill>
              </a:rPr>
              <a:t>im</a:t>
            </a:r>
            <a:r>
              <a:rPr lang="en" sz="1200" dirty="0">
                <a:solidFill>
                  <a:schemeClr val="tx1"/>
                </a:solidFill>
              </a:rPr>
              <a:t> Flug."**</a:t>
            </a:r>
            <a:endParaRPr sz="1200" dirty="0">
              <a:solidFill>
                <a:schemeClr val="tx1"/>
              </a:solidFill>
            </a:endParaRPr>
          </a:p>
          <a:p>
            <a:pPr marL="0" lvl="0" indent="0" algn="l" rtl="0">
              <a:lnSpc>
                <a:spcPct val="95000"/>
              </a:lnSpc>
              <a:spcBef>
                <a:spcPts val="0"/>
              </a:spcBef>
              <a:spcAft>
                <a:spcPts val="0"/>
              </a:spcAft>
              <a:buClr>
                <a:schemeClr val="dk1"/>
              </a:buClr>
              <a:buSzPts val="688"/>
              <a:buFont typeface="Arial"/>
              <a:buNone/>
            </a:pPr>
            <a:r>
              <a:rPr lang="en" sz="1200" dirty="0">
                <a:solidFill>
                  <a:schemeClr val="tx1"/>
                </a:solidFill>
              </a:rPr>
              <a:t>   **Translation:** "Time flies."</a:t>
            </a:r>
            <a:endParaRPr sz="1200" dirty="0">
              <a:solidFill>
                <a:schemeClr val="tx1"/>
              </a:solidFill>
            </a:endParaRPr>
          </a:p>
          <a:p>
            <a:pPr marL="0" lvl="0" indent="0" algn="l" rtl="0">
              <a:lnSpc>
                <a:spcPct val="95000"/>
              </a:lnSpc>
              <a:spcBef>
                <a:spcPts val="0"/>
              </a:spcBef>
              <a:spcAft>
                <a:spcPts val="0"/>
              </a:spcAft>
              <a:buClr>
                <a:schemeClr val="dk1"/>
              </a:buClr>
              <a:buSzPts val="688"/>
              <a:buFont typeface="Arial"/>
              <a:buNone/>
            </a:pPr>
            <a:r>
              <a:rPr lang="en" sz="1200" dirty="0">
                <a:solidFill>
                  <a:schemeClr val="tx1"/>
                </a:solidFill>
              </a:rPr>
              <a:t> </a:t>
            </a:r>
            <a:endParaRPr sz="1200" dirty="0">
              <a:solidFill>
                <a:schemeClr val="tx1"/>
              </a:solidFill>
            </a:endParaRPr>
          </a:p>
          <a:p>
            <a:pPr marL="0" lvl="0" indent="0" algn="l" rtl="0">
              <a:lnSpc>
                <a:spcPct val="95000"/>
              </a:lnSpc>
              <a:spcBef>
                <a:spcPts val="0"/>
              </a:spcBef>
              <a:spcAft>
                <a:spcPts val="0"/>
              </a:spcAft>
              <a:buClr>
                <a:schemeClr val="dk1"/>
              </a:buClr>
              <a:buSzPts val="688"/>
              <a:buFont typeface="Arial"/>
              <a:buNone/>
            </a:pPr>
            <a:r>
              <a:rPr lang="en" sz="1200" dirty="0">
                <a:solidFill>
                  <a:schemeClr val="tx1"/>
                </a:solidFill>
              </a:rPr>
              <a:t>4. **"</a:t>
            </a:r>
            <a:r>
              <a:rPr lang="en" sz="1200" dirty="0" err="1">
                <a:solidFill>
                  <a:schemeClr val="tx1"/>
                </a:solidFill>
              </a:rPr>
              <a:t>Jede</a:t>
            </a:r>
            <a:r>
              <a:rPr lang="en" sz="1200" dirty="0">
                <a:solidFill>
                  <a:schemeClr val="tx1"/>
                </a:solidFill>
              </a:rPr>
              <a:t> Zeit hat </a:t>
            </a:r>
            <a:r>
              <a:rPr lang="en" sz="1200" dirty="0" err="1">
                <a:solidFill>
                  <a:schemeClr val="tx1"/>
                </a:solidFill>
              </a:rPr>
              <a:t>ihre</a:t>
            </a:r>
            <a:r>
              <a:rPr lang="en" sz="1200" dirty="0">
                <a:solidFill>
                  <a:schemeClr val="tx1"/>
                </a:solidFill>
              </a:rPr>
              <a:t> </a:t>
            </a:r>
            <a:r>
              <a:rPr lang="en" sz="1200" dirty="0" err="1">
                <a:solidFill>
                  <a:schemeClr val="tx1"/>
                </a:solidFill>
              </a:rPr>
              <a:t>Pflicht</a:t>
            </a:r>
            <a:r>
              <a:rPr lang="en" sz="1200" dirty="0">
                <a:solidFill>
                  <a:schemeClr val="tx1"/>
                </a:solidFill>
              </a:rPr>
              <a:t>."**</a:t>
            </a:r>
            <a:endParaRPr sz="1200" dirty="0">
              <a:solidFill>
                <a:schemeClr val="tx1"/>
              </a:solidFill>
            </a:endParaRPr>
          </a:p>
          <a:p>
            <a:pPr marL="0" lvl="0" indent="0" algn="l" rtl="0">
              <a:lnSpc>
                <a:spcPct val="95000"/>
              </a:lnSpc>
              <a:spcBef>
                <a:spcPts val="0"/>
              </a:spcBef>
              <a:spcAft>
                <a:spcPts val="0"/>
              </a:spcAft>
              <a:buClr>
                <a:schemeClr val="dk1"/>
              </a:buClr>
              <a:buSzPts val="688"/>
              <a:buFont typeface="Arial"/>
              <a:buNone/>
            </a:pPr>
            <a:r>
              <a:rPr lang="en" sz="1200" dirty="0">
                <a:solidFill>
                  <a:schemeClr val="tx1"/>
                </a:solidFill>
              </a:rPr>
              <a:t>   **Translation:** "Every time has its duty."</a:t>
            </a:r>
            <a:endParaRPr sz="1200" dirty="0">
              <a:solidFill>
                <a:schemeClr val="tx1"/>
              </a:solidFill>
            </a:endParaRPr>
          </a:p>
          <a:p>
            <a:pPr marL="0" lvl="0" indent="0" algn="l" rtl="0">
              <a:lnSpc>
                <a:spcPct val="95000"/>
              </a:lnSpc>
              <a:spcBef>
                <a:spcPts val="0"/>
              </a:spcBef>
              <a:spcAft>
                <a:spcPts val="0"/>
              </a:spcAft>
              <a:buClr>
                <a:schemeClr val="dk1"/>
              </a:buClr>
              <a:buSzPts val="688"/>
              <a:buFont typeface="Arial"/>
              <a:buNone/>
            </a:pPr>
            <a:r>
              <a:rPr lang="en" sz="1200" dirty="0">
                <a:solidFill>
                  <a:schemeClr val="tx1"/>
                </a:solidFill>
              </a:rPr>
              <a:t> </a:t>
            </a:r>
            <a:endParaRPr sz="1200" dirty="0">
              <a:solidFill>
                <a:schemeClr val="tx1"/>
              </a:solidFill>
            </a:endParaRPr>
          </a:p>
          <a:p>
            <a:pPr marL="0" lvl="0" indent="0" algn="l" rtl="0">
              <a:lnSpc>
                <a:spcPct val="95000"/>
              </a:lnSpc>
              <a:spcBef>
                <a:spcPts val="0"/>
              </a:spcBef>
              <a:spcAft>
                <a:spcPts val="0"/>
              </a:spcAft>
              <a:buClr>
                <a:schemeClr val="dk1"/>
              </a:buClr>
              <a:buSzPts val="688"/>
              <a:buFont typeface="Arial"/>
              <a:buNone/>
            </a:pPr>
            <a:r>
              <a:rPr lang="en" sz="1200" dirty="0">
                <a:solidFill>
                  <a:schemeClr val="tx1"/>
                </a:solidFill>
              </a:rPr>
              <a:t>5. **"Mit der Zeit </a:t>
            </a:r>
            <a:r>
              <a:rPr lang="en" sz="1200" dirty="0" err="1">
                <a:solidFill>
                  <a:schemeClr val="tx1"/>
                </a:solidFill>
              </a:rPr>
              <a:t>kommt</a:t>
            </a:r>
            <a:r>
              <a:rPr lang="en" sz="1200" dirty="0">
                <a:solidFill>
                  <a:schemeClr val="tx1"/>
                </a:solidFill>
              </a:rPr>
              <a:t> Rat."**</a:t>
            </a:r>
            <a:endParaRPr sz="1200" dirty="0">
              <a:solidFill>
                <a:schemeClr val="tx1"/>
              </a:solidFill>
            </a:endParaRPr>
          </a:p>
          <a:p>
            <a:pPr marL="0" lvl="0" indent="0" algn="l" rtl="0">
              <a:lnSpc>
                <a:spcPct val="95000"/>
              </a:lnSpc>
              <a:spcBef>
                <a:spcPts val="0"/>
              </a:spcBef>
              <a:spcAft>
                <a:spcPts val="0"/>
              </a:spcAft>
              <a:buClr>
                <a:schemeClr val="dk1"/>
              </a:buClr>
              <a:buSzPts val="688"/>
              <a:buFont typeface="Arial"/>
              <a:buNone/>
            </a:pPr>
            <a:r>
              <a:rPr lang="en" sz="1200" dirty="0">
                <a:solidFill>
                  <a:schemeClr val="tx1"/>
                </a:solidFill>
              </a:rPr>
              <a:t>   **Translation:** "With time comes advice."</a:t>
            </a:r>
            <a:endParaRPr sz="1200" dirty="0">
              <a:solidFill>
                <a:schemeClr val="tx1"/>
              </a:solidFill>
            </a:endParaRPr>
          </a:p>
          <a:p>
            <a:pPr marL="0" lvl="0" indent="0" algn="l" rtl="0">
              <a:lnSpc>
                <a:spcPct val="95000"/>
              </a:lnSpc>
              <a:spcBef>
                <a:spcPts val="0"/>
              </a:spcBef>
              <a:spcAft>
                <a:spcPts val="0"/>
              </a:spcAft>
              <a:buClr>
                <a:schemeClr val="dk1"/>
              </a:buClr>
              <a:buSzPts val="688"/>
              <a:buFont typeface="Arial"/>
              <a:buNone/>
            </a:pPr>
            <a:r>
              <a:rPr lang="en" sz="1200" dirty="0">
                <a:solidFill>
                  <a:schemeClr val="tx1"/>
                </a:solidFill>
              </a:rPr>
              <a:t> </a:t>
            </a:r>
            <a:endParaRPr sz="1200" dirty="0">
              <a:solidFill>
                <a:schemeClr val="tx1"/>
              </a:solidFill>
            </a:endParaRPr>
          </a:p>
          <a:p>
            <a:pPr marL="0" lvl="0" indent="0" algn="l" rtl="0">
              <a:lnSpc>
                <a:spcPct val="95000"/>
              </a:lnSpc>
              <a:spcBef>
                <a:spcPts val="0"/>
              </a:spcBef>
              <a:spcAft>
                <a:spcPts val="0"/>
              </a:spcAft>
              <a:buSzPts val="688"/>
              <a:buNone/>
            </a:pPr>
            <a:r>
              <a:rPr lang="en" sz="1200" dirty="0">
                <a:solidFill>
                  <a:schemeClr val="tx1"/>
                </a:solidFill>
              </a:rPr>
              <a:t>6. **"Alles hat seine Zeit."**   </a:t>
            </a:r>
            <a:endParaRPr sz="1200" dirty="0">
              <a:solidFill>
                <a:schemeClr val="tx1"/>
              </a:solidFill>
            </a:endParaRPr>
          </a:p>
          <a:p>
            <a:pPr marL="0" lvl="0" indent="0" algn="l" rtl="0">
              <a:lnSpc>
                <a:spcPct val="95000"/>
              </a:lnSpc>
              <a:spcBef>
                <a:spcPts val="0"/>
              </a:spcBef>
              <a:spcAft>
                <a:spcPts val="0"/>
              </a:spcAft>
              <a:buSzPts val="688"/>
              <a:buNone/>
            </a:pPr>
            <a:r>
              <a:rPr lang="en" sz="1200" dirty="0">
                <a:solidFill>
                  <a:schemeClr val="tx1"/>
                </a:solidFill>
              </a:rPr>
              <a:t> **Translation:** "Everything has its time."</a:t>
            </a:r>
            <a:endParaRPr sz="1200" dirty="0">
              <a:solidFill>
                <a:schemeClr val="tx1"/>
              </a:solidFill>
            </a:endParaRPr>
          </a:p>
        </p:txBody>
      </p:sp>
      <p:pic>
        <p:nvPicPr>
          <p:cNvPr id="411" name="Google Shape;411;g33a14cfc6ef_0_52"/>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sp>
        <p:nvSpPr>
          <p:cNvPr id="412" name="Google Shape;412;g33a14cfc6ef_0_52"/>
          <p:cNvSpPr txBox="1"/>
          <p:nvPr/>
        </p:nvSpPr>
        <p:spPr>
          <a:xfrm>
            <a:off x="4885100" y="1939275"/>
            <a:ext cx="4174500" cy="2788234"/>
          </a:xfrm>
          <a:prstGeom prst="rect">
            <a:avLst/>
          </a:prstGeom>
          <a:noFill/>
          <a:ln>
            <a:noFill/>
          </a:ln>
        </p:spPr>
        <p:txBody>
          <a:bodyPr spcFirstLastPara="1" wrap="square" lIns="91425" tIns="91425" rIns="91425" bIns="91425" anchor="t" anchorCtr="0">
            <a:spAutoFit/>
          </a:bodyPr>
          <a:lstStyle/>
          <a:p>
            <a:pPr marL="0" lvl="0" indent="0" algn="l" rtl="0">
              <a:lnSpc>
                <a:spcPct val="95000"/>
              </a:lnSpc>
              <a:spcBef>
                <a:spcPts val="0"/>
              </a:spcBef>
              <a:spcAft>
                <a:spcPts val="0"/>
              </a:spcAft>
              <a:buNone/>
            </a:pPr>
            <a:r>
              <a:rPr lang="en" sz="1187">
                <a:solidFill>
                  <a:schemeClr val="tx1"/>
                </a:solidFill>
              </a:rPr>
              <a:t>7. **"Morgenstund hat Gold im Mund."**</a:t>
            </a:r>
            <a:endParaRPr sz="1187">
              <a:solidFill>
                <a:schemeClr val="tx1"/>
              </a:solidFill>
            </a:endParaRPr>
          </a:p>
          <a:p>
            <a:pPr marL="0" lvl="0" indent="0" algn="l" rtl="0">
              <a:lnSpc>
                <a:spcPct val="95000"/>
              </a:lnSpc>
              <a:spcBef>
                <a:spcPts val="0"/>
              </a:spcBef>
              <a:spcAft>
                <a:spcPts val="0"/>
              </a:spcAft>
              <a:buNone/>
            </a:pPr>
            <a:r>
              <a:rPr lang="en" sz="1187">
                <a:solidFill>
                  <a:schemeClr val="tx1"/>
                </a:solidFill>
              </a:rPr>
              <a:t>   **Translation:** "The early bird catches the worm." (Literally: "Morning hour has gold in its mouth.")</a:t>
            </a:r>
            <a:endParaRPr sz="1187">
              <a:solidFill>
                <a:schemeClr val="tx1"/>
              </a:solidFill>
            </a:endParaRPr>
          </a:p>
          <a:p>
            <a:pPr marL="0" lvl="0" indent="0" algn="l" rtl="0">
              <a:lnSpc>
                <a:spcPct val="95000"/>
              </a:lnSpc>
              <a:spcBef>
                <a:spcPts val="0"/>
              </a:spcBef>
              <a:spcAft>
                <a:spcPts val="0"/>
              </a:spcAft>
              <a:buNone/>
            </a:pPr>
            <a:r>
              <a:rPr lang="en" sz="1187">
                <a:solidFill>
                  <a:schemeClr val="tx1"/>
                </a:solidFill>
              </a:rPr>
              <a:t> </a:t>
            </a:r>
            <a:endParaRPr sz="1187">
              <a:solidFill>
                <a:schemeClr val="tx1"/>
              </a:solidFill>
            </a:endParaRPr>
          </a:p>
          <a:p>
            <a:pPr marL="0" lvl="0" indent="0" algn="l" rtl="0">
              <a:lnSpc>
                <a:spcPct val="95000"/>
              </a:lnSpc>
              <a:spcBef>
                <a:spcPts val="0"/>
              </a:spcBef>
              <a:spcAft>
                <a:spcPts val="0"/>
              </a:spcAft>
              <a:buNone/>
            </a:pPr>
            <a:r>
              <a:rPr lang="en" sz="1187">
                <a:solidFill>
                  <a:schemeClr val="tx1"/>
                </a:solidFill>
              </a:rPr>
              <a:t>8. **"Zeit ist das, was man an der Uhr abliest."**</a:t>
            </a:r>
            <a:endParaRPr sz="1187">
              <a:solidFill>
                <a:schemeClr val="tx1"/>
              </a:solidFill>
            </a:endParaRPr>
          </a:p>
          <a:p>
            <a:pPr marL="0" lvl="0" indent="0" algn="l" rtl="0">
              <a:lnSpc>
                <a:spcPct val="95000"/>
              </a:lnSpc>
              <a:spcBef>
                <a:spcPts val="0"/>
              </a:spcBef>
              <a:spcAft>
                <a:spcPts val="0"/>
              </a:spcAft>
              <a:buNone/>
            </a:pPr>
            <a:r>
              <a:rPr lang="en" sz="1187">
                <a:solidFill>
                  <a:schemeClr val="tx1"/>
                </a:solidFill>
              </a:rPr>
              <a:t>   **Translation:** "Time is what you read on the clock."</a:t>
            </a:r>
            <a:endParaRPr sz="1187">
              <a:solidFill>
                <a:schemeClr val="tx1"/>
              </a:solidFill>
            </a:endParaRPr>
          </a:p>
          <a:p>
            <a:pPr marL="0" lvl="0" indent="0" algn="l" rtl="0">
              <a:lnSpc>
                <a:spcPct val="95000"/>
              </a:lnSpc>
              <a:spcBef>
                <a:spcPts val="0"/>
              </a:spcBef>
              <a:spcAft>
                <a:spcPts val="0"/>
              </a:spcAft>
              <a:buNone/>
            </a:pPr>
            <a:r>
              <a:rPr lang="en" sz="1187">
                <a:solidFill>
                  <a:schemeClr val="tx1"/>
                </a:solidFill>
              </a:rPr>
              <a:t> </a:t>
            </a:r>
            <a:endParaRPr sz="1187">
              <a:solidFill>
                <a:schemeClr val="tx1"/>
              </a:solidFill>
            </a:endParaRPr>
          </a:p>
          <a:p>
            <a:pPr marL="0" lvl="0" indent="0" algn="l" rtl="0">
              <a:lnSpc>
                <a:spcPct val="95000"/>
              </a:lnSpc>
              <a:spcBef>
                <a:spcPts val="0"/>
              </a:spcBef>
              <a:spcAft>
                <a:spcPts val="0"/>
              </a:spcAft>
              <a:buNone/>
            </a:pPr>
            <a:r>
              <a:rPr lang="en" sz="1187">
                <a:solidFill>
                  <a:schemeClr val="tx1"/>
                </a:solidFill>
              </a:rPr>
              <a:t>9. **"Wer die Zeit nicht nutzt, den bestraft sie."**</a:t>
            </a:r>
            <a:endParaRPr sz="1187">
              <a:solidFill>
                <a:schemeClr val="tx1"/>
              </a:solidFill>
            </a:endParaRPr>
          </a:p>
          <a:p>
            <a:pPr marL="0" lvl="0" indent="0" algn="l" rtl="0">
              <a:lnSpc>
                <a:spcPct val="95000"/>
              </a:lnSpc>
              <a:spcBef>
                <a:spcPts val="0"/>
              </a:spcBef>
              <a:spcAft>
                <a:spcPts val="0"/>
              </a:spcAft>
              <a:buNone/>
            </a:pPr>
            <a:r>
              <a:rPr lang="en" sz="1187">
                <a:solidFill>
                  <a:schemeClr val="tx1"/>
                </a:solidFill>
              </a:rPr>
              <a:t>   **Translation:** "He who does not use time, will be punished by it."</a:t>
            </a:r>
            <a:endParaRPr sz="1187">
              <a:solidFill>
                <a:schemeClr val="tx1"/>
              </a:solidFill>
            </a:endParaRPr>
          </a:p>
          <a:p>
            <a:pPr marL="0" lvl="0" indent="0" algn="l" rtl="0">
              <a:lnSpc>
                <a:spcPct val="95000"/>
              </a:lnSpc>
              <a:spcBef>
                <a:spcPts val="0"/>
              </a:spcBef>
              <a:spcAft>
                <a:spcPts val="0"/>
              </a:spcAft>
              <a:buNone/>
            </a:pPr>
            <a:r>
              <a:rPr lang="en" sz="1187">
                <a:solidFill>
                  <a:schemeClr val="tx1"/>
                </a:solidFill>
              </a:rPr>
              <a:t> </a:t>
            </a:r>
            <a:endParaRPr sz="1187">
              <a:solidFill>
                <a:schemeClr val="tx1"/>
              </a:solidFill>
            </a:endParaRPr>
          </a:p>
          <a:p>
            <a:pPr marL="0" lvl="0" indent="0" algn="l" rtl="0">
              <a:lnSpc>
                <a:spcPct val="95000"/>
              </a:lnSpc>
              <a:spcBef>
                <a:spcPts val="0"/>
              </a:spcBef>
              <a:spcAft>
                <a:spcPts val="0"/>
              </a:spcAft>
              <a:buNone/>
            </a:pPr>
            <a:r>
              <a:rPr lang="en" sz="1187">
                <a:solidFill>
                  <a:schemeClr val="tx1"/>
                </a:solidFill>
              </a:rPr>
              <a:t>10. **"In der Kürze liegt die Würze."**</a:t>
            </a:r>
            <a:endParaRPr sz="1187">
              <a:solidFill>
                <a:schemeClr val="tx1"/>
              </a:solidFill>
            </a:endParaRPr>
          </a:p>
          <a:p>
            <a:pPr marL="0" lvl="0" indent="0" algn="l" rtl="0">
              <a:lnSpc>
                <a:spcPct val="95000"/>
              </a:lnSpc>
              <a:spcBef>
                <a:spcPts val="0"/>
              </a:spcBef>
              <a:spcAft>
                <a:spcPts val="0"/>
              </a:spcAft>
              <a:buNone/>
            </a:pPr>
            <a:r>
              <a:rPr lang="en" sz="1187">
                <a:solidFill>
                  <a:schemeClr val="tx1"/>
                </a:solidFill>
              </a:rPr>
              <a:t>   **Translation:** "Brevity is the soul of wit." </a:t>
            </a:r>
            <a:endParaRPr sz="1187">
              <a:solidFill>
                <a:schemeClr val="tx1"/>
              </a:solidFill>
            </a:endParaRPr>
          </a:p>
          <a:p>
            <a:pPr marL="0" lvl="0" indent="0" algn="l" rtl="0">
              <a:lnSpc>
                <a:spcPct val="95000"/>
              </a:lnSpc>
              <a:spcBef>
                <a:spcPts val="0"/>
              </a:spcBef>
              <a:spcAft>
                <a:spcPts val="0"/>
              </a:spcAft>
              <a:buNone/>
            </a:pPr>
            <a:r>
              <a:rPr lang="en" sz="1187">
                <a:solidFill>
                  <a:schemeClr val="tx1"/>
                </a:solidFill>
              </a:rPr>
              <a:t>(Literally: "In the brevity lies the spice.")</a:t>
            </a:r>
            <a:endParaRPr sz="1187">
              <a:solidFill>
                <a:schemeClr val="tx1"/>
              </a:solidFill>
            </a:endParaRPr>
          </a:p>
          <a:p>
            <a:pPr marL="0" lvl="0" indent="0" algn="l" rtl="0">
              <a:lnSpc>
                <a:spcPct val="95000"/>
              </a:lnSpc>
              <a:spcBef>
                <a:spcPts val="0"/>
              </a:spcBef>
              <a:spcAft>
                <a:spcPts val="0"/>
              </a:spcAft>
              <a:buNone/>
            </a:pPr>
            <a:r>
              <a:rPr lang="en" sz="1187">
                <a:solidFill>
                  <a:schemeClr val="tx1"/>
                </a:solidFill>
              </a:rPr>
              <a:t> </a:t>
            </a:r>
            <a:endParaRPr sz="1187">
              <a:solidFill>
                <a:schemeClr val="tx1"/>
              </a:solidFill>
            </a:endParaRPr>
          </a:p>
        </p:txBody>
      </p:sp>
      <p:sp>
        <p:nvSpPr>
          <p:cNvPr id="413" name="Google Shape;413;g33a14cfc6ef_0_52"/>
          <p:cNvSpPr txBox="1"/>
          <p:nvPr/>
        </p:nvSpPr>
        <p:spPr>
          <a:xfrm>
            <a:off x="417875" y="1152825"/>
            <a:ext cx="7687500" cy="615600"/>
          </a:xfrm>
          <a:prstGeom prst="rect">
            <a:avLst/>
          </a:prstGeom>
          <a:noFill/>
          <a:ln>
            <a:noFill/>
          </a:ln>
        </p:spPr>
        <p:txBody>
          <a:bodyPr spcFirstLastPara="1" wrap="square" lIns="91425" tIns="91425" rIns="91425" bIns="91425" anchor="t" anchorCtr="0">
            <a:spAutoFit/>
          </a:bodyPr>
          <a:lstStyle/>
          <a:p>
            <a:pPr marL="0" lvl="0" indent="0" algn="l" rtl="0">
              <a:lnSpc>
                <a:spcPct val="95000"/>
              </a:lnSpc>
              <a:spcBef>
                <a:spcPts val="0"/>
              </a:spcBef>
              <a:spcAft>
                <a:spcPts val="0"/>
              </a:spcAft>
              <a:buNone/>
            </a:pPr>
            <a:r>
              <a:rPr lang="en">
                <a:solidFill>
                  <a:schemeClr val="tx1"/>
                </a:solidFill>
              </a:rPr>
              <a:t>Discuss in pairs the following German proverbs about time. What do they reveal about German patterns of behaviour related to time around time?</a:t>
            </a:r>
            <a:endParaRPr>
              <a:solidFill>
                <a:schemeClr val="tx1"/>
              </a:solidFill>
            </a:endParaRPr>
          </a:p>
        </p:txBody>
      </p:sp>
      <p:sp>
        <p:nvSpPr>
          <p:cNvPr id="3" name="Foliennummernplatzhalter 2">
            <a:extLst>
              <a:ext uri="{FF2B5EF4-FFF2-40B4-BE49-F238E27FC236}">
                <a16:creationId xmlns:a16="http://schemas.microsoft.com/office/drawing/2014/main" id="{321C6974-9A84-6FF0-01BF-5591E224A2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11</a:t>
            </a:fld>
            <a:endParaRPr lang="de-D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33a14cfc6ef_0_60"/>
          <p:cNvSpPr txBox="1">
            <a:spLocks noGrp="1"/>
          </p:cNvSpPr>
          <p:nvPr>
            <p:ph type="title"/>
          </p:nvPr>
        </p:nvSpPr>
        <p:spPr>
          <a:xfrm>
            <a:off x="249030" y="322937"/>
            <a:ext cx="8077770" cy="828763"/>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11111"/>
              <a:buNone/>
            </a:pPr>
            <a:r>
              <a:rPr lang="en" sz="2000" dirty="0"/>
              <a:t>Expansion (5) – How did your grandparents ”manage” time? </a:t>
            </a:r>
            <a:endParaRPr sz="2000" dirty="0"/>
          </a:p>
          <a:p>
            <a:pPr marL="0" lvl="0" indent="0" algn="l" rtl="0">
              <a:lnSpc>
                <a:spcPct val="100000"/>
              </a:lnSpc>
              <a:spcBef>
                <a:spcPts val="0"/>
              </a:spcBef>
              <a:spcAft>
                <a:spcPts val="0"/>
              </a:spcAft>
              <a:buSzPct val="111111"/>
              <a:buNone/>
            </a:pPr>
            <a:r>
              <a:rPr lang="en" sz="2400" dirty="0"/>
              <a:t> </a:t>
            </a:r>
            <a:endParaRPr sz="2400" dirty="0"/>
          </a:p>
        </p:txBody>
      </p:sp>
      <p:pic>
        <p:nvPicPr>
          <p:cNvPr id="419" name="Google Shape;419;g33a14cfc6ef_0_60"/>
          <p:cNvPicPr preferRelativeResize="0"/>
          <p:nvPr/>
        </p:nvPicPr>
        <p:blipFill rotWithShape="1">
          <a:blip r:embed="rId3">
            <a:alphaModFix/>
          </a:blip>
          <a:srcRect l="26368" t="21633" r="27979" b="27784"/>
          <a:stretch/>
        </p:blipFill>
        <p:spPr>
          <a:xfrm>
            <a:off x="8069158" y="228455"/>
            <a:ext cx="954319" cy="1017726"/>
          </a:xfrm>
          <a:prstGeom prst="rect">
            <a:avLst/>
          </a:prstGeom>
          <a:noFill/>
          <a:ln>
            <a:noFill/>
          </a:ln>
        </p:spPr>
      </p:pic>
      <p:sp>
        <p:nvSpPr>
          <p:cNvPr id="420" name="Google Shape;420;g33a14cfc6ef_0_60"/>
          <p:cNvSpPr txBox="1"/>
          <p:nvPr/>
        </p:nvSpPr>
        <p:spPr>
          <a:xfrm>
            <a:off x="639300" y="1285675"/>
            <a:ext cx="7687500" cy="2816125"/>
          </a:xfrm>
          <a:prstGeom prst="rect">
            <a:avLst/>
          </a:prstGeom>
          <a:noFill/>
          <a:ln>
            <a:noFill/>
          </a:ln>
        </p:spPr>
        <p:txBody>
          <a:bodyPr spcFirstLastPara="1" wrap="square" lIns="91425" tIns="91425" rIns="91425" bIns="91425" anchor="t" anchorCtr="0">
            <a:spAutoFit/>
          </a:bodyPr>
          <a:lstStyle/>
          <a:p>
            <a:pPr marL="285750" lvl="0" indent="-285750" algn="l" rtl="0">
              <a:lnSpc>
                <a:spcPct val="95000"/>
              </a:lnSpc>
              <a:spcBef>
                <a:spcPts val="0"/>
              </a:spcBef>
              <a:spcAft>
                <a:spcPts val="0"/>
              </a:spcAft>
              <a:buFont typeface="Arial" panose="020B0604020202020204" pitchFamily="34" charset="0"/>
              <a:buChar char="•"/>
            </a:pPr>
            <a:r>
              <a:rPr lang="en" sz="1800" dirty="0">
                <a:solidFill>
                  <a:schemeClr val="tx1"/>
                </a:solidFill>
              </a:rPr>
              <a:t>Think about your parents and grandparents. What is your perception of how they handle time? Is it similar to you or is it different? </a:t>
            </a:r>
            <a:endParaRPr sz="1800" dirty="0">
              <a:solidFill>
                <a:schemeClr val="tx1"/>
              </a:solidFill>
            </a:endParaRPr>
          </a:p>
          <a:p>
            <a:pPr marL="285750" lvl="0" indent="-285750" algn="l" rtl="0">
              <a:lnSpc>
                <a:spcPct val="95000"/>
              </a:lnSpc>
              <a:spcBef>
                <a:spcPts val="0"/>
              </a:spcBef>
              <a:spcAft>
                <a:spcPts val="0"/>
              </a:spcAft>
              <a:buFont typeface="Arial" panose="020B0604020202020204" pitchFamily="34" charset="0"/>
              <a:buChar char="•"/>
            </a:pPr>
            <a:endParaRPr sz="1800" dirty="0">
              <a:solidFill>
                <a:schemeClr val="tx1"/>
              </a:solidFill>
            </a:endParaRPr>
          </a:p>
          <a:p>
            <a:pPr marL="285750" lvl="0" indent="-285750" algn="l" rtl="0">
              <a:lnSpc>
                <a:spcPct val="95000"/>
              </a:lnSpc>
              <a:spcBef>
                <a:spcPts val="0"/>
              </a:spcBef>
              <a:spcAft>
                <a:spcPts val="0"/>
              </a:spcAft>
              <a:buFont typeface="Arial" panose="020B0604020202020204" pitchFamily="34" charset="0"/>
              <a:buChar char="•"/>
            </a:pPr>
            <a:r>
              <a:rPr lang="en" sz="1800" dirty="0">
                <a:solidFill>
                  <a:schemeClr val="tx1"/>
                </a:solidFill>
              </a:rPr>
              <a:t>For example, how long do you wait before responding to a text or email? Is it the same or different for how long they take before responding? </a:t>
            </a:r>
            <a:endParaRPr sz="1800" dirty="0">
              <a:solidFill>
                <a:schemeClr val="tx1"/>
              </a:solidFill>
            </a:endParaRPr>
          </a:p>
          <a:p>
            <a:pPr marL="285750" lvl="0" indent="-285750" algn="l" rtl="0">
              <a:lnSpc>
                <a:spcPct val="95000"/>
              </a:lnSpc>
              <a:spcBef>
                <a:spcPts val="0"/>
              </a:spcBef>
              <a:spcAft>
                <a:spcPts val="0"/>
              </a:spcAft>
              <a:buFont typeface="Arial" panose="020B0604020202020204" pitchFamily="34" charset="0"/>
              <a:buChar char="•"/>
            </a:pPr>
            <a:endParaRPr sz="1800" dirty="0">
              <a:solidFill>
                <a:schemeClr val="tx1"/>
              </a:solidFill>
            </a:endParaRPr>
          </a:p>
          <a:p>
            <a:pPr marL="285750" lvl="0" indent="-285750" algn="l" rtl="0">
              <a:lnSpc>
                <a:spcPct val="95000"/>
              </a:lnSpc>
              <a:spcBef>
                <a:spcPts val="0"/>
              </a:spcBef>
              <a:spcAft>
                <a:spcPts val="0"/>
              </a:spcAft>
              <a:buFont typeface="Arial" panose="020B0604020202020204" pitchFamily="34" charset="0"/>
              <a:buChar char="•"/>
            </a:pPr>
            <a:r>
              <a:rPr lang="en" sz="1800" dirty="0">
                <a:solidFill>
                  <a:schemeClr val="tx1"/>
                </a:solidFill>
              </a:rPr>
              <a:t>How has the way we think about making appointments changed over time? </a:t>
            </a:r>
            <a:endParaRPr sz="1800" dirty="0">
              <a:solidFill>
                <a:schemeClr val="tx1"/>
              </a:solidFill>
            </a:endParaRPr>
          </a:p>
          <a:p>
            <a:pPr marL="0" lvl="0" indent="0" algn="l" rtl="0">
              <a:lnSpc>
                <a:spcPct val="95000"/>
              </a:lnSpc>
              <a:spcBef>
                <a:spcPts val="0"/>
              </a:spcBef>
              <a:spcAft>
                <a:spcPts val="0"/>
              </a:spcAft>
              <a:buNone/>
            </a:pPr>
            <a:endParaRPr sz="1800" dirty="0">
              <a:solidFill>
                <a:schemeClr val="tx1"/>
              </a:solidFill>
            </a:endParaRPr>
          </a:p>
        </p:txBody>
      </p:sp>
      <p:pic>
        <p:nvPicPr>
          <p:cNvPr id="2" name="Google Shape;64;p2">
            <a:extLst>
              <a:ext uri="{FF2B5EF4-FFF2-40B4-BE49-F238E27FC236}">
                <a16:creationId xmlns:a16="http://schemas.microsoft.com/office/drawing/2014/main" id="{59E1910E-726C-4D06-DD3A-808866F282B7}"/>
              </a:ext>
            </a:extLst>
          </p:cNvPr>
          <p:cNvPicPr preferRelativeResize="0"/>
          <p:nvPr/>
        </p:nvPicPr>
        <p:blipFill rotWithShape="1">
          <a:blip r:embed="rId4">
            <a:alphaModFix/>
          </a:blip>
          <a:srcRect/>
          <a:stretch/>
        </p:blipFill>
        <p:spPr>
          <a:xfrm>
            <a:off x="8105280" y="4248225"/>
            <a:ext cx="954325" cy="8114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33a14cfc6ef_0_66"/>
          <p:cNvSpPr txBox="1">
            <a:spLocks noGrp="1"/>
          </p:cNvSpPr>
          <p:nvPr>
            <p:ph type="title"/>
          </p:nvPr>
        </p:nvSpPr>
        <p:spPr>
          <a:xfrm>
            <a:off x="311850" y="222513"/>
            <a:ext cx="7481400" cy="670858"/>
          </a:xfrm>
          <a:prstGeom prst="rect">
            <a:avLst/>
          </a:prstGeom>
          <a:solidFill>
            <a:schemeClr val="accent4"/>
          </a:solid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20" dirty="0"/>
              <a:t>Teaching Tips </a:t>
            </a:r>
            <a:endParaRPr sz="2420" dirty="0"/>
          </a:p>
        </p:txBody>
      </p:sp>
      <p:sp>
        <p:nvSpPr>
          <p:cNvPr id="426" name="Google Shape;426;g33a14cfc6ef_0_66"/>
          <p:cNvSpPr txBox="1">
            <a:spLocks noGrp="1"/>
          </p:cNvSpPr>
          <p:nvPr>
            <p:ph type="body" idx="1"/>
          </p:nvPr>
        </p:nvSpPr>
        <p:spPr>
          <a:xfrm>
            <a:off x="227250" y="1171033"/>
            <a:ext cx="8689500" cy="3721606"/>
          </a:xfrm>
          <a:prstGeom prst="rect">
            <a:avLst/>
          </a:prstGeom>
          <a:noFill/>
          <a:ln>
            <a:noFill/>
          </a:ln>
        </p:spPr>
        <p:txBody>
          <a:bodyPr spcFirstLastPara="1" wrap="square" lIns="91425" tIns="91425" rIns="91425" bIns="91425" anchor="t" anchorCtr="0">
            <a:normAutofit/>
          </a:bodyPr>
          <a:lstStyle/>
          <a:p>
            <a:pPr marL="0" lvl="0" indent="0" algn="l" rtl="0">
              <a:lnSpc>
                <a:spcPct val="95000"/>
              </a:lnSpc>
              <a:spcBef>
                <a:spcPts val="0"/>
              </a:spcBef>
              <a:spcAft>
                <a:spcPts val="0"/>
              </a:spcAft>
              <a:buClr>
                <a:schemeClr val="dk1"/>
              </a:buClr>
              <a:buSzPts val="935"/>
              <a:buFont typeface="Arial"/>
              <a:buNone/>
            </a:pPr>
            <a:r>
              <a:rPr lang="en" sz="1330" dirty="0">
                <a:solidFill>
                  <a:schemeClr val="dk1"/>
                </a:solidFill>
              </a:rPr>
              <a:t>A personal note to the educators about  what to keep in mind when using this lesson . . . for example, possible ideas for expansion activities, strengths of this lesson, points to be careful about (e.g. learner reactions to certain ideas, things that can easily be misunderstood)</a:t>
            </a:r>
            <a:endParaRPr sz="1330" dirty="0">
              <a:solidFill>
                <a:schemeClr val="dk1"/>
              </a:solidFill>
            </a:endParaRPr>
          </a:p>
          <a:p>
            <a:pPr marL="0" lvl="0" indent="0" algn="l" rtl="0">
              <a:lnSpc>
                <a:spcPct val="95000"/>
              </a:lnSpc>
              <a:spcBef>
                <a:spcPts val="0"/>
              </a:spcBef>
              <a:spcAft>
                <a:spcPts val="0"/>
              </a:spcAft>
              <a:buClr>
                <a:schemeClr val="dk1"/>
              </a:buClr>
              <a:buSzPts val="935"/>
              <a:buFont typeface="Arial"/>
              <a:buNone/>
            </a:pPr>
            <a:endParaRPr sz="1330" dirty="0">
              <a:solidFill>
                <a:schemeClr val="dk1"/>
              </a:solidFill>
            </a:endParaRPr>
          </a:p>
          <a:p>
            <a:pPr marL="0" lvl="0" indent="0" algn="l" rtl="0">
              <a:lnSpc>
                <a:spcPct val="95000"/>
              </a:lnSpc>
              <a:spcBef>
                <a:spcPts val="0"/>
              </a:spcBef>
              <a:spcAft>
                <a:spcPts val="0"/>
              </a:spcAft>
              <a:buClr>
                <a:schemeClr val="dk1"/>
              </a:buClr>
              <a:buSzPts val="935"/>
              <a:buFont typeface="Arial"/>
              <a:buNone/>
            </a:pPr>
            <a:r>
              <a:rPr lang="en" sz="1330" dirty="0">
                <a:solidFill>
                  <a:schemeClr val="dk1"/>
                </a:solidFill>
              </a:rPr>
              <a:t>Points to be careful about:</a:t>
            </a:r>
            <a:endParaRPr sz="1330" dirty="0">
              <a:solidFill>
                <a:schemeClr val="dk1"/>
              </a:solidFill>
            </a:endParaRPr>
          </a:p>
          <a:p>
            <a:pPr marL="457200" lvl="0" indent="-313055" algn="l" rtl="0">
              <a:lnSpc>
                <a:spcPct val="95000"/>
              </a:lnSpc>
              <a:spcBef>
                <a:spcPts val="0"/>
              </a:spcBef>
              <a:spcAft>
                <a:spcPts val="0"/>
              </a:spcAft>
              <a:buClr>
                <a:schemeClr val="dk1"/>
              </a:buClr>
              <a:buSzPts val="1330"/>
              <a:buChar char="●"/>
            </a:pPr>
            <a:r>
              <a:rPr lang="en" sz="1330" dirty="0">
                <a:solidFill>
                  <a:schemeClr val="dk1"/>
                </a:solidFill>
              </a:rPr>
              <a:t>There can be a tendency for students to make general statements like “Germans are monochronic”. Reme</a:t>
            </a:r>
            <a:r>
              <a:rPr lang="en-IN" sz="1330" dirty="0">
                <a:solidFill>
                  <a:schemeClr val="dk1"/>
                </a:solidFill>
              </a:rPr>
              <a:t>m</a:t>
            </a:r>
            <a:r>
              <a:rPr lang="en" sz="1330" dirty="0">
                <a:solidFill>
                  <a:schemeClr val="dk1"/>
                </a:solidFill>
              </a:rPr>
              <a:t>ber that time use is also personal and situational. What’s important is to understand the different time logics. </a:t>
            </a:r>
            <a:endParaRPr sz="1330" dirty="0">
              <a:solidFill>
                <a:schemeClr val="dk1"/>
              </a:solidFill>
            </a:endParaRPr>
          </a:p>
          <a:p>
            <a:pPr marL="457200" lvl="0" indent="0" algn="l" rtl="0">
              <a:lnSpc>
                <a:spcPct val="95000"/>
              </a:lnSpc>
              <a:spcBef>
                <a:spcPts val="0"/>
              </a:spcBef>
              <a:spcAft>
                <a:spcPts val="0"/>
              </a:spcAft>
              <a:buNone/>
            </a:pPr>
            <a:endParaRPr sz="1330" dirty="0">
              <a:solidFill>
                <a:schemeClr val="dk1"/>
              </a:solidFill>
            </a:endParaRPr>
          </a:p>
          <a:p>
            <a:pPr marL="457200" lvl="0" indent="-313055" algn="l" rtl="0">
              <a:lnSpc>
                <a:spcPct val="95000"/>
              </a:lnSpc>
              <a:spcBef>
                <a:spcPts val="0"/>
              </a:spcBef>
              <a:spcAft>
                <a:spcPts val="0"/>
              </a:spcAft>
              <a:buClr>
                <a:schemeClr val="dk1"/>
              </a:buClr>
              <a:buSzPts val="1330"/>
              <a:buChar char="●"/>
            </a:pPr>
            <a:r>
              <a:rPr lang="en" sz="1330" dirty="0">
                <a:solidFill>
                  <a:schemeClr val="dk1"/>
                </a:solidFill>
              </a:rPr>
              <a:t>To help students think about how they relate to time, have students think about and discuss their reaction to missing a scheduled train/ bus etc. and have to take another one in a few minutes (See ‘Digging Deeper’ section in the </a:t>
            </a:r>
            <a:r>
              <a:rPr lang="en" sz="1330" dirty="0">
                <a:solidFill>
                  <a:schemeClr val="dk1"/>
                </a:solidFill>
                <a:hlinkClick r:id="rId3"/>
              </a:rPr>
              <a:t>Powerpoint set</a:t>
            </a:r>
            <a:r>
              <a:rPr lang="en" sz="1330" dirty="0">
                <a:solidFill>
                  <a:schemeClr val="dk1"/>
                </a:solidFill>
              </a:rPr>
              <a:t>). Do they think they have “lost time” or are they relaxed and think they have gained time?</a:t>
            </a:r>
            <a:endParaRPr sz="1330" dirty="0">
              <a:solidFill>
                <a:schemeClr val="dk1"/>
              </a:solidFill>
            </a:endParaRPr>
          </a:p>
          <a:p>
            <a:pPr marL="457200" lvl="0" indent="0" algn="l" rtl="0">
              <a:lnSpc>
                <a:spcPct val="95000"/>
              </a:lnSpc>
              <a:spcBef>
                <a:spcPts val="0"/>
              </a:spcBef>
              <a:spcAft>
                <a:spcPts val="0"/>
              </a:spcAft>
              <a:buNone/>
            </a:pPr>
            <a:endParaRPr sz="1330" dirty="0">
              <a:solidFill>
                <a:schemeClr val="dk1"/>
              </a:solidFill>
            </a:endParaRPr>
          </a:p>
          <a:p>
            <a:pPr marL="457200" lvl="0" indent="-313055" algn="l" rtl="0">
              <a:lnSpc>
                <a:spcPct val="95000"/>
              </a:lnSpc>
              <a:spcBef>
                <a:spcPts val="0"/>
              </a:spcBef>
              <a:spcAft>
                <a:spcPts val="0"/>
              </a:spcAft>
              <a:buClr>
                <a:schemeClr val="dk1"/>
              </a:buClr>
              <a:buSzPts val="1330"/>
              <a:buChar char="●"/>
            </a:pPr>
            <a:r>
              <a:rPr lang="en" sz="1330" dirty="0">
                <a:solidFill>
                  <a:schemeClr val="dk1"/>
                </a:solidFill>
              </a:rPr>
              <a:t>If using case studies based on time difference conflicts/misunderstandings, be sure to use situations to which participants can relate/connect and try to avoid using nationality descriptions for each character in the case studies to reduce the possibility of stereotyping by participants and to encourage the idea of individual time differences.</a:t>
            </a:r>
            <a:endParaRPr sz="1925" dirty="0"/>
          </a:p>
        </p:txBody>
      </p:sp>
      <p:pic>
        <p:nvPicPr>
          <p:cNvPr id="427" name="Google Shape;427;g33a14cfc6ef_0_66"/>
          <p:cNvPicPr preferRelativeResize="0"/>
          <p:nvPr/>
        </p:nvPicPr>
        <p:blipFill rotWithShape="1">
          <a:blip r:embed="rId4">
            <a:alphaModFix/>
          </a:blip>
          <a:srcRect l="26368" t="21633" r="27979" b="27784"/>
          <a:stretch/>
        </p:blipFill>
        <p:spPr>
          <a:xfrm>
            <a:off x="8105280" y="0"/>
            <a:ext cx="954319" cy="1017726"/>
          </a:xfrm>
          <a:prstGeom prst="rect">
            <a:avLst/>
          </a:prstGeom>
          <a:noFill/>
          <a:ln>
            <a:noFill/>
          </a:ln>
        </p:spPr>
      </p:pic>
      <p:pic>
        <p:nvPicPr>
          <p:cNvPr id="2" name="Google Shape;64;p2">
            <a:extLst>
              <a:ext uri="{FF2B5EF4-FFF2-40B4-BE49-F238E27FC236}">
                <a16:creationId xmlns:a16="http://schemas.microsoft.com/office/drawing/2014/main" id="{7A025A4E-F45D-4195-4A8E-0D4948DBEEDE}"/>
              </a:ext>
            </a:extLst>
          </p:cNvPr>
          <p:cNvPicPr preferRelativeResize="0"/>
          <p:nvPr/>
        </p:nvPicPr>
        <p:blipFill rotWithShape="1">
          <a:blip r:embed="rId5">
            <a:alphaModFix/>
          </a:blip>
          <a:srcRect/>
          <a:stretch/>
        </p:blipFill>
        <p:spPr>
          <a:xfrm>
            <a:off x="8196405" y="4418381"/>
            <a:ext cx="863194" cy="7251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4B3D9F89-2261-98EC-2F23-B35D8C55516C}"/>
            </a:ext>
          </a:extLst>
        </p:cNvPr>
        <p:cNvGrpSpPr/>
        <p:nvPr/>
      </p:nvGrpSpPr>
      <p:grpSpPr>
        <a:xfrm>
          <a:off x="0" y="0"/>
          <a:ext cx="0" cy="0"/>
          <a:chOff x="0" y="0"/>
          <a:chExt cx="0" cy="0"/>
        </a:xfrm>
      </p:grpSpPr>
      <p:sp>
        <p:nvSpPr>
          <p:cNvPr id="54" name="Google Shape;54;p1">
            <a:extLst>
              <a:ext uri="{FF2B5EF4-FFF2-40B4-BE49-F238E27FC236}">
                <a16:creationId xmlns:a16="http://schemas.microsoft.com/office/drawing/2014/main" id="{CF0FB28D-3EF0-7A22-F789-3C86A867030D}"/>
              </a:ext>
            </a:extLst>
          </p:cNvPr>
          <p:cNvSpPr txBox="1">
            <a:spLocks noGrp="1"/>
          </p:cNvSpPr>
          <p:nvPr>
            <p:ph type="ctrTitle"/>
          </p:nvPr>
        </p:nvSpPr>
        <p:spPr>
          <a:xfrm>
            <a:off x="0" y="1660875"/>
            <a:ext cx="9144000" cy="2052600"/>
          </a:xfrm>
          <a:prstGeom prst="rect">
            <a:avLst/>
          </a:prstGeom>
          <a:solidFill>
            <a:schemeClr val="accent4"/>
          </a:solid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ts val="5200"/>
              <a:buNone/>
            </a:pPr>
            <a:r>
              <a:rPr lang="en" dirty="0"/>
              <a:t>Deep Culture Podcast</a:t>
            </a:r>
            <a:endParaRPr dirty="0"/>
          </a:p>
          <a:p>
            <a:pPr marL="0" lvl="0" indent="0" algn="ctr" rtl="0">
              <a:lnSpc>
                <a:spcPct val="100000"/>
              </a:lnSpc>
              <a:spcBef>
                <a:spcPts val="0"/>
              </a:spcBef>
              <a:spcAft>
                <a:spcPts val="0"/>
              </a:spcAft>
              <a:buSzPts val="5200"/>
              <a:buNone/>
            </a:pPr>
            <a:r>
              <a:rPr lang="en" dirty="0"/>
              <a:t> </a:t>
            </a:r>
            <a:r>
              <a:rPr lang="en" sz="3000" dirty="0"/>
              <a:t>Episode 15 - Rubber time or Slaves to the Clock</a:t>
            </a:r>
            <a:br>
              <a:rPr lang="en" sz="3000" dirty="0"/>
            </a:br>
            <a:r>
              <a:rPr lang="en" sz="3000" dirty="0"/>
              <a:t>Expansion Activities</a:t>
            </a:r>
            <a:endParaRPr sz="3000" dirty="0"/>
          </a:p>
        </p:txBody>
      </p:sp>
      <p:pic>
        <p:nvPicPr>
          <p:cNvPr id="55" name="Google Shape;55;p1">
            <a:extLst>
              <a:ext uri="{FF2B5EF4-FFF2-40B4-BE49-F238E27FC236}">
                <a16:creationId xmlns:a16="http://schemas.microsoft.com/office/drawing/2014/main" id="{23BF36A0-3288-2B5C-600A-938D26C200AF}"/>
              </a:ext>
            </a:extLst>
          </p:cNvPr>
          <p:cNvPicPr preferRelativeResize="0"/>
          <p:nvPr/>
        </p:nvPicPr>
        <p:blipFill rotWithShape="1">
          <a:blip r:embed="rId3">
            <a:alphaModFix/>
          </a:blip>
          <a:srcRect l="26370" t="21632" r="27978" b="27787"/>
          <a:stretch/>
        </p:blipFill>
        <p:spPr>
          <a:xfrm>
            <a:off x="7574800" y="0"/>
            <a:ext cx="1484801" cy="1583450"/>
          </a:xfrm>
          <a:prstGeom prst="rect">
            <a:avLst/>
          </a:prstGeom>
          <a:noFill/>
          <a:ln>
            <a:noFill/>
          </a:ln>
        </p:spPr>
      </p:pic>
      <p:pic>
        <p:nvPicPr>
          <p:cNvPr id="56" name="Google Shape;56;p1">
            <a:extLst>
              <a:ext uri="{FF2B5EF4-FFF2-40B4-BE49-F238E27FC236}">
                <a16:creationId xmlns:a16="http://schemas.microsoft.com/office/drawing/2014/main" id="{4D65DCD8-1EBC-DE91-14A4-DAEF0A77967C}"/>
              </a:ext>
            </a:extLst>
          </p:cNvPr>
          <p:cNvPicPr preferRelativeResize="0"/>
          <p:nvPr/>
        </p:nvPicPr>
        <p:blipFill rotWithShape="1">
          <a:blip r:embed="rId4">
            <a:alphaModFix/>
          </a:blip>
          <a:srcRect b="7053"/>
          <a:stretch/>
        </p:blipFill>
        <p:spPr>
          <a:xfrm>
            <a:off x="0" y="56475"/>
            <a:ext cx="3996525" cy="1142475"/>
          </a:xfrm>
          <a:prstGeom prst="rect">
            <a:avLst/>
          </a:prstGeom>
          <a:noFill/>
          <a:ln>
            <a:noFill/>
          </a:ln>
        </p:spPr>
      </p:pic>
      <p:sp>
        <p:nvSpPr>
          <p:cNvPr id="57" name="Google Shape;57;p1">
            <a:extLst>
              <a:ext uri="{FF2B5EF4-FFF2-40B4-BE49-F238E27FC236}">
                <a16:creationId xmlns:a16="http://schemas.microsoft.com/office/drawing/2014/main" id="{E71F5044-A213-2B30-A9E1-4C40C72BB50A}"/>
              </a:ext>
            </a:extLst>
          </p:cNvPr>
          <p:cNvSpPr txBox="1"/>
          <p:nvPr/>
        </p:nvSpPr>
        <p:spPr>
          <a:xfrm>
            <a:off x="0" y="4631425"/>
            <a:ext cx="9059400" cy="356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rgbClr val="595959"/>
                </a:solidFill>
                <a:latin typeface="Calibri"/>
                <a:ea typeface="Calibri"/>
                <a:cs typeface="Calibri"/>
                <a:sym typeface="Calibri"/>
              </a:rPr>
              <a:t>Open source teaching materials to be used with the Deep Culture podcast</a:t>
            </a:r>
            <a:endParaRPr sz="1500" b="0" i="0" u="none" strike="noStrike" cap="none">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3825029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title"/>
          </p:nvPr>
        </p:nvSpPr>
        <p:spPr>
          <a:xfrm>
            <a:off x="311700" y="225575"/>
            <a:ext cx="8520600" cy="771000"/>
          </a:xfrm>
          <a:prstGeom prst="rect">
            <a:avLst/>
          </a:prstGeom>
          <a:solidFill>
            <a:schemeClr val="accent4"/>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b="1"/>
              <a:t>Acknowledgements</a:t>
            </a:r>
            <a:endParaRPr b="1"/>
          </a:p>
        </p:txBody>
      </p:sp>
      <p:sp>
        <p:nvSpPr>
          <p:cNvPr id="63" name="Google Shape;63;p2"/>
          <p:cNvSpPr txBox="1">
            <a:spLocks noGrp="1"/>
          </p:cNvSpPr>
          <p:nvPr>
            <p:ph type="body" idx="1"/>
          </p:nvPr>
        </p:nvSpPr>
        <p:spPr>
          <a:xfrm>
            <a:off x="311700" y="1284725"/>
            <a:ext cx="8520600" cy="32841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ts val="1800"/>
              <a:buNone/>
            </a:pPr>
            <a:r>
              <a:rPr lang="en" dirty="0">
                <a:solidFill>
                  <a:schemeClr val="dk1"/>
                </a:solidFill>
              </a:rPr>
              <a:t>These materials were created as part of a collaborative project by the Japan Intercultural Institute. They are open source and can be freely used. Special thanks to a dedicated team of educators from different countries that contributed to this project. Contributors include: Sanne Bosma, Tannistha Dasgupta, Meena Eswaran, Jane Everett, Rob Fritz, Grazia </a:t>
            </a:r>
            <a:r>
              <a:rPr lang="en" dirty="0" err="1">
                <a:solidFill>
                  <a:schemeClr val="dk1"/>
                </a:solidFill>
              </a:rPr>
              <a:t>Ghellini</a:t>
            </a:r>
            <a:r>
              <a:rPr lang="en" dirty="0">
                <a:solidFill>
                  <a:schemeClr val="dk1"/>
                </a:solidFill>
              </a:rPr>
              <a:t>, Katarzyna Grzesik-Harz, Valerie Hansford, Jessica Janda, Christina Kapaun, Corazon Kato, Kasia Kucharska, Isabelle Al-Haj Johnston, Zeina Matar, Lynne Murphy, Lucile Roberts, Jo Thomas, Marie Tseng, and Revathi Viswanathan.</a:t>
            </a:r>
            <a:endParaRPr dirty="0">
              <a:solidFill>
                <a:schemeClr val="dk1"/>
              </a:solidFill>
            </a:endParaRPr>
          </a:p>
          <a:p>
            <a:pPr marL="0" lvl="0" indent="0" algn="l" rtl="0">
              <a:lnSpc>
                <a:spcPct val="115000"/>
              </a:lnSpc>
              <a:spcBef>
                <a:spcPts val="1200"/>
              </a:spcBef>
              <a:spcAft>
                <a:spcPts val="1200"/>
              </a:spcAft>
              <a:buSzPts val="1800"/>
              <a:buNone/>
            </a:pPr>
            <a:r>
              <a:rPr lang="en" dirty="0">
                <a:solidFill>
                  <a:schemeClr val="dk1"/>
                </a:solidFill>
              </a:rPr>
              <a:t>To find out more about the project, see </a:t>
            </a:r>
            <a:r>
              <a:rPr lang="en" u="sng" dirty="0">
                <a:solidFill>
                  <a:schemeClr val="dk1"/>
                </a:solidFill>
                <a:hlinkClick r:id="rId3">
                  <a:extLst>
                    <a:ext uri="{A12FA001-AC4F-418D-AE19-62706E023703}">
                      <ahyp:hlinkClr xmlns:ahyp="http://schemas.microsoft.com/office/drawing/2018/hyperlinkcolor" val="tx"/>
                    </a:ext>
                  </a:extLst>
                </a:hlinkClick>
              </a:rPr>
              <a:t>here</a:t>
            </a:r>
            <a:r>
              <a:rPr lang="en" dirty="0">
                <a:solidFill>
                  <a:schemeClr val="dk1"/>
                </a:solidFill>
              </a:rPr>
              <a:t>. For questions, comments or participating in JII activities, contact: </a:t>
            </a:r>
            <a:r>
              <a:rPr lang="en" u="sng" dirty="0">
                <a:solidFill>
                  <a:schemeClr val="dk1"/>
                </a:solidFill>
                <a:hlinkClick r:id="rId4">
                  <a:extLst>
                    <a:ext uri="{A12FA001-AC4F-418D-AE19-62706E023703}">
                      <ahyp:hlinkClr xmlns:ahyp="http://schemas.microsoft.com/office/drawing/2018/hyperlinkcolor" val="tx"/>
                    </a:ext>
                  </a:extLst>
                </a:hlinkClick>
              </a:rPr>
              <a:t>info@japanintercultural.org</a:t>
            </a:r>
            <a:r>
              <a:rPr lang="en" dirty="0">
                <a:solidFill>
                  <a:schemeClr val="dk1"/>
                </a:solidFill>
              </a:rPr>
              <a:t>. </a:t>
            </a:r>
            <a:endParaRPr dirty="0">
              <a:solidFill>
                <a:schemeClr val="dk1"/>
              </a:solidFill>
            </a:endParaRPr>
          </a:p>
        </p:txBody>
      </p:sp>
      <p:pic>
        <p:nvPicPr>
          <p:cNvPr id="64" name="Google Shape;64;p2"/>
          <p:cNvPicPr preferRelativeResize="0"/>
          <p:nvPr/>
        </p:nvPicPr>
        <p:blipFill rotWithShape="1">
          <a:blip r:embed="rId5">
            <a:alphaModFix/>
          </a:blip>
          <a:srcRect/>
          <a:stretch/>
        </p:blipFill>
        <p:spPr>
          <a:xfrm>
            <a:off x="8189675" y="4292269"/>
            <a:ext cx="954325" cy="8114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33a14cfc6ef_0_123"/>
          <p:cNvSpPr txBox="1">
            <a:spLocks noGrp="1"/>
          </p:cNvSpPr>
          <p:nvPr>
            <p:ph type="title"/>
          </p:nvPr>
        </p:nvSpPr>
        <p:spPr>
          <a:xfrm>
            <a:off x="1615348" y="1485009"/>
            <a:ext cx="5685222" cy="2173481"/>
          </a:xfrm>
          <a:prstGeom prst="rect">
            <a:avLst/>
          </a:prstGeom>
          <a:solidFill>
            <a:schemeClr val="accent4"/>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sz="3500" b="1" dirty="0"/>
              <a:t>Expansion Activities</a:t>
            </a:r>
            <a:endParaRPr sz="3500" b="1" dirty="0"/>
          </a:p>
        </p:txBody>
      </p:sp>
      <p:pic>
        <p:nvPicPr>
          <p:cNvPr id="346" name="Google Shape;346;g33a14cfc6ef_0_123"/>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pic>
        <p:nvPicPr>
          <p:cNvPr id="2" name="Google Shape;64;p2">
            <a:extLst>
              <a:ext uri="{FF2B5EF4-FFF2-40B4-BE49-F238E27FC236}">
                <a16:creationId xmlns:a16="http://schemas.microsoft.com/office/drawing/2014/main" id="{83DDE040-2BDF-5584-B12E-2812B0792F69}"/>
              </a:ext>
            </a:extLst>
          </p:cNvPr>
          <p:cNvPicPr preferRelativeResize="0"/>
          <p:nvPr/>
        </p:nvPicPr>
        <p:blipFill rotWithShape="1">
          <a:blip r:embed="rId4">
            <a:alphaModFix/>
          </a:blip>
          <a:srcRect/>
          <a:stretch/>
        </p:blipFill>
        <p:spPr>
          <a:xfrm>
            <a:off x="8105274" y="4264792"/>
            <a:ext cx="954325" cy="8114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D4FF9ACF-F755-15D0-5A20-5C82586ADC41}"/>
              </a:ext>
            </a:extLst>
          </p:cNvPr>
          <p:cNvSpPr>
            <a:spLocks noGrp="1"/>
          </p:cNvSpPr>
          <p:nvPr>
            <p:ph type="body" idx="1"/>
          </p:nvPr>
        </p:nvSpPr>
        <p:spPr/>
        <p:txBody>
          <a:bodyPr/>
          <a:lstStyle/>
          <a:p>
            <a:pPr rtl="0"/>
            <a:r>
              <a:rPr lang="de-DE" sz="1800" b="0" i="0" u="none" strike="noStrike" baseline="0" dirty="0">
                <a:solidFill>
                  <a:srgbClr val="000000"/>
                </a:solidFill>
                <a:latin typeface="Arial" panose="020B0604020202020204" pitchFamily="34" charset="0"/>
                <a:hlinkClick r:id="rId2" action="ppaction://hlinksldjump"/>
              </a:rPr>
              <a:t>Digging Deeper </a:t>
            </a:r>
            <a:r>
              <a:rPr lang="de-DE" dirty="0">
                <a:solidFill>
                  <a:srgbClr val="000000"/>
                </a:solidFill>
                <a:latin typeface="Arial" panose="020B0604020202020204" pitchFamily="34" charset="0"/>
                <a:hlinkClick r:id="rId2" action="ppaction://hlinksldjump"/>
              </a:rPr>
              <a:t>– Time Expressions</a:t>
            </a:r>
            <a:endParaRPr lang="de-DE" sz="1800" b="0" i="0" u="none" strike="noStrike" baseline="0" dirty="0">
              <a:solidFill>
                <a:srgbClr val="000000"/>
              </a:solidFill>
              <a:latin typeface="Arial" panose="020B0604020202020204" pitchFamily="34" charset="0"/>
              <a:hlinkClick r:id="rId2" action="ppaction://hlinksldjump"/>
            </a:endParaRPr>
          </a:p>
          <a:p>
            <a:pPr rtl="0"/>
            <a:r>
              <a:rPr lang="de-DE" dirty="0">
                <a:solidFill>
                  <a:srgbClr val="000000"/>
                </a:solidFill>
                <a:latin typeface="Arial" panose="020B0604020202020204" pitchFamily="34" charset="0"/>
                <a:hlinkClick r:id="rId2" action="ppaction://hlinksldjump"/>
              </a:rPr>
              <a:t>Digging Deeper – Monochronic Time</a:t>
            </a:r>
          </a:p>
          <a:p>
            <a:pPr rtl="0"/>
            <a:r>
              <a:rPr lang="de-DE" sz="1800" b="0" i="0" u="none" strike="noStrike" baseline="0" dirty="0">
                <a:solidFill>
                  <a:srgbClr val="000000"/>
                </a:solidFill>
                <a:latin typeface="Arial" panose="020B0604020202020204" pitchFamily="34" charset="0"/>
                <a:hlinkClick r:id="rId2" action="ppaction://hlinksldjump"/>
              </a:rPr>
              <a:t>Digging Deeper – Polychronic Time</a:t>
            </a:r>
          </a:p>
          <a:p>
            <a:pPr rtl="0"/>
            <a:r>
              <a:rPr lang="de-DE" sz="1800" b="0" i="0" u="none" strike="noStrike" baseline="0" dirty="0">
                <a:solidFill>
                  <a:srgbClr val="000000"/>
                </a:solidFill>
                <a:latin typeface="Arial" panose="020B0604020202020204" pitchFamily="34" charset="0"/>
                <a:hlinkClick r:id="rId2" action="ppaction://hlinksldjump"/>
              </a:rPr>
              <a:t>Expansion (1) - “The Gentlemen”</a:t>
            </a:r>
            <a:endParaRPr lang="en-US" sz="1800" b="0" i="0" u="none" strike="noStrike" baseline="0" dirty="0">
              <a:solidFill>
                <a:srgbClr val="000000"/>
              </a:solidFill>
              <a:latin typeface="Arial" panose="020B0604020202020204" pitchFamily="34" charset="0"/>
            </a:endParaRPr>
          </a:p>
          <a:p>
            <a:pPr rtl="0"/>
            <a:r>
              <a:rPr lang="de-DE" sz="1800" b="0" i="0" u="none" strike="noStrike" baseline="0" dirty="0">
                <a:solidFill>
                  <a:srgbClr val="000000"/>
                </a:solidFill>
                <a:latin typeface="Arial" panose="020B0604020202020204" pitchFamily="34" charset="0"/>
                <a:hlinkClick r:id="rId3" action="ppaction://hlinksldjump"/>
              </a:rPr>
              <a:t>Expansion (2) - “</a:t>
            </a:r>
            <a:r>
              <a:rPr lang="de-DE" sz="1800" b="0" i="0" u="none" strike="noStrike" baseline="0" dirty="0" err="1">
                <a:solidFill>
                  <a:srgbClr val="000000"/>
                </a:solidFill>
                <a:latin typeface="Arial" panose="020B0604020202020204" pitchFamily="34" charset="0"/>
                <a:hlinkClick r:id="rId3" action="ppaction://hlinksldjump"/>
              </a:rPr>
              <a:t>Outsourced</a:t>
            </a:r>
            <a:r>
              <a:rPr lang="de-DE" sz="1800" b="0" i="0" u="none" strike="noStrike" baseline="0" dirty="0">
                <a:solidFill>
                  <a:srgbClr val="000000"/>
                </a:solidFill>
                <a:latin typeface="Arial" panose="020B0604020202020204" pitchFamily="34" charset="0"/>
                <a:hlinkClick r:id="rId3" action="ppaction://hlinksldjump"/>
              </a:rPr>
              <a:t>”</a:t>
            </a:r>
            <a:endParaRPr lang="en-US" sz="1800" b="0" i="0" u="none" strike="noStrike" baseline="0" dirty="0">
              <a:solidFill>
                <a:srgbClr val="000000"/>
              </a:solidFill>
              <a:latin typeface="Arial" panose="020B0604020202020204" pitchFamily="34" charset="0"/>
            </a:endParaRPr>
          </a:p>
          <a:p>
            <a:pPr rtl="0"/>
            <a:r>
              <a:rPr lang="de-DE" sz="1800" b="0" i="0" u="none" strike="noStrike" baseline="0" dirty="0">
                <a:solidFill>
                  <a:srgbClr val="000000"/>
                </a:solidFill>
                <a:latin typeface="Arial" panose="020B0604020202020204" pitchFamily="34" charset="0"/>
                <a:hlinkClick r:id="rId4" action="ppaction://hlinksldjump"/>
              </a:rPr>
              <a:t>Expansion (3) - Image </a:t>
            </a:r>
            <a:r>
              <a:rPr lang="de-DE" sz="1800" b="0" i="0" u="none" strike="noStrike" baseline="0" dirty="0" err="1">
                <a:solidFill>
                  <a:srgbClr val="000000"/>
                </a:solidFill>
                <a:latin typeface="Arial" panose="020B0604020202020204" pitchFamily="34" charset="0"/>
                <a:hlinkClick r:id="rId4" action="ppaction://hlinksldjump"/>
              </a:rPr>
              <a:t>of</a:t>
            </a:r>
            <a:r>
              <a:rPr lang="de-DE" sz="1800" b="0" i="0" u="none" strike="noStrike" baseline="0" dirty="0">
                <a:solidFill>
                  <a:srgbClr val="000000"/>
                </a:solidFill>
                <a:latin typeface="Arial" panose="020B0604020202020204" pitchFamily="34" charset="0"/>
                <a:hlinkClick r:id="rId4" action="ppaction://hlinksldjump"/>
              </a:rPr>
              <a:t> time</a:t>
            </a:r>
            <a:endParaRPr lang="en-US" sz="1800" b="0" i="0" u="none" strike="noStrike" baseline="0" dirty="0">
              <a:solidFill>
                <a:srgbClr val="000000"/>
              </a:solidFill>
              <a:latin typeface="Arial" panose="020B0604020202020204" pitchFamily="34" charset="0"/>
            </a:endParaRPr>
          </a:p>
          <a:p>
            <a:pPr rtl="0"/>
            <a:r>
              <a:rPr lang="de-DE" sz="1800" b="0" i="0" u="none" strike="noStrike" baseline="0" dirty="0">
                <a:solidFill>
                  <a:srgbClr val="000000"/>
                </a:solidFill>
                <a:latin typeface="Arial" panose="020B0604020202020204" pitchFamily="34" charset="0"/>
                <a:hlinkClick r:id="rId5" action="ppaction://hlinksldjump"/>
              </a:rPr>
              <a:t>Expansion (4) – Time in German Proverbs  </a:t>
            </a:r>
            <a:endParaRPr lang="en-US" sz="1800" b="0" i="0" u="none" strike="noStrike" baseline="0" dirty="0">
              <a:solidFill>
                <a:srgbClr val="000000"/>
              </a:solidFill>
              <a:latin typeface="Arial" panose="020B0604020202020204" pitchFamily="34" charset="0"/>
            </a:endParaRPr>
          </a:p>
          <a:p>
            <a:pPr rtl="0"/>
            <a:r>
              <a:rPr lang="de-DE" sz="1600" b="0" i="0" u="none" strike="noStrike" baseline="0" dirty="0">
                <a:solidFill>
                  <a:srgbClr val="000000"/>
                </a:solidFill>
                <a:latin typeface="Arial" panose="020B0604020202020204" pitchFamily="34" charset="0"/>
                <a:hlinkClick r:id="rId6" action="ppaction://hlinksldjump"/>
              </a:rPr>
              <a:t>Expansion (5) – </a:t>
            </a:r>
            <a:r>
              <a:rPr lang="de-DE" sz="1600" b="0" i="0" u="none" strike="noStrike" baseline="0" dirty="0" err="1">
                <a:solidFill>
                  <a:srgbClr val="000000"/>
                </a:solidFill>
                <a:latin typeface="Arial" panose="020B0604020202020204" pitchFamily="34" charset="0"/>
                <a:hlinkClick r:id="rId6" action="ppaction://hlinksldjump"/>
              </a:rPr>
              <a:t>How</a:t>
            </a:r>
            <a:r>
              <a:rPr lang="de-DE" sz="1600" b="0" i="0" u="none" strike="noStrike" baseline="0" dirty="0">
                <a:solidFill>
                  <a:srgbClr val="000000"/>
                </a:solidFill>
                <a:latin typeface="Arial" panose="020B0604020202020204" pitchFamily="34" charset="0"/>
                <a:hlinkClick r:id="rId6" action="ppaction://hlinksldjump"/>
              </a:rPr>
              <a:t> </a:t>
            </a:r>
            <a:r>
              <a:rPr lang="de-DE" sz="1600" b="0" i="0" u="none" strike="noStrike" baseline="0" dirty="0" err="1">
                <a:solidFill>
                  <a:srgbClr val="000000"/>
                </a:solidFill>
                <a:latin typeface="Arial" panose="020B0604020202020204" pitchFamily="34" charset="0"/>
                <a:hlinkClick r:id="rId6" action="ppaction://hlinksldjump"/>
              </a:rPr>
              <a:t>did</a:t>
            </a:r>
            <a:r>
              <a:rPr lang="de-DE" sz="1600" b="0" i="0" u="none" strike="noStrike" baseline="0" dirty="0">
                <a:solidFill>
                  <a:srgbClr val="000000"/>
                </a:solidFill>
                <a:latin typeface="Arial" panose="020B0604020202020204" pitchFamily="34" charset="0"/>
                <a:hlinkClick r:id="rId6" action="ppaction://hlinksldjump"/>
              </a:rPr>
              <a:t> </a:t>
            </a:r>
            <a:r>
              <a:rPr lang="de-DE" sz="1600" b="0" i="0" u="none" strike="noStrike" baseline="0" dirty="0" err="1">
                <a:solidFill>
                  <a:srgbClr val="000000"/>
                </a:solidFill>
                <a:latin typeface="Arial" panose="020B0604020202020204" pitchFamily="34" charset="0"/>
                <a:hlinkClick r:id="rId6" action="ppaction://hlinksldjump"/>
              </a:rPr>
              <a:t>your</a:t>
            </a:r>
            <a:r>
              <a:rPr lang="de-DE" sz="1600" b="0" i="0" u="none" strike="noStrike" baseline="0" dirty="0">
                <a:solidFill>
                  <a:srgbClr val="000000"/>
                </a:solidFill>
                <a:latin typeface="Arial" panose="020B0604020202020204" pitchFamily="34" charset="0"/>
                <a:hlinkClick r:id="rId6" action="ppaction://hlinksldjump"/>
              </a:rPr>
              <a:t> </a:t>
            </a:r>
            <a:r>
              <a:rPr lang="de-DE" sz="1600" b="0" i="0" u="none" strike="noStrike" baseline="0" dirty="0" err="1">
                <a:solidFill>
                  <a:srgbClr val="000000"/>
                </a:solidFill>
                <a:latin typeface="Arial" panose="020B0604020202020204" pitchFamily="34" charset="0"/>
                <a:hlinkClick r:id="rId6" action="ppaction://hlinksldjump"/>
              </a:rPr>
              <a:t>Grandparents</a:t>
            </a:r>
            <a:r>
              <a:rPr lang="de-DE" sz="1600" b="0" i="0" u="none" strike="noStrike" baseline="0" dirty="0">
                <a:solidFill>
                  <a:srgbClr val="000000"/>
                </a:solidFill>
                <a:latin typeface="Arial" panose="020B0604020202020204" pitchFamily="34" charset="0"/>
                <a:hlinkClick r:id="rId6" action="ppaction://hlinksldjump"/>
              </a:rPr>
              <a:t> ”mange” time? </a:t>
            </a:r>
            <a:endParaRPr lang="en-US" sz="1600" b="0" i="0" u="none" strike="noStrike" baseline="0" dirty="0">
              <a:solidFill>
                <a:srgbClr val="000000"/>
              </a:solidFill>
              <a:latin typeface="Arial" panose="020B0604020202020204" pitchFamily="34" charset="0"/>
            </a:endParaRPr>
          </a:p>
          <a:p>
            <a:pPr rtl="0"/>
            <a:endParaRPr lang="en-US" sz="1600" b="0" i="0" u="none" strike="noStrike" baseline="0" dirty="0">
              <a:solidFill>
                <a:srgbClr val="000000"/>
              </a:solidFill>
              <a:latin typeface="Arial" panose="020B0604020202020204" pitchFamily="34" charset="0"/>
            </a:endParaRPr>
          </a:p>
        </p:txBody>
      </p:sp>
      <p:pic>
        <p:nvPicPr>
          <p:cNvPr id="5" name="Google Shape;387;g33a14cfc6ef_0_31">
            <a:extLst>
              <a:ext uri="{FF2B5EF4-FFF2-40B4-BE49-F238E27FC236}">
                <a16:creationId xmlns:a16="http://schemas.microsoft.com/office/drawing/2014/main" id="{BB59873C-EDA9-ECBA-F696-76ADD57453BD}"/>
              </a:ext>
            </a:extLst>
          </p:cNvPr>
          <p:cNvPicPr preferRelativeResize="0"/>
          <p:nvPr/>
        </p:nvPicPr>
        <p:blipFill rotWithShape="1">
          <a:blip r:embed="rId7">
            <a:alphaModFix/>
          </a:blip>
          <a:srcRect l="26368" t="21633" r="27979" b="27784"/>
          <a:stretch/>
        </p:blipFill>
        <p:spPr>
          <a:xfrm>
            <a:off x="8105280" y="0"/>
            <a:ext cx="954319" cy="1017726"/>
          </a:xfrm>
          <a:prstGeom prst="rect">
            <a:avLst/>
          </a:prstGeom>
          <a:noFill/>
          <a:ln>
            <a:noFill/>
          </a:ln>
        </p:spPr>
      </p:pic>
      <p:sp>
        <p:nvSpPr>
          <p:cNvPr id="6" name="Google Shape;385;g33a14cfc6ef_0_31">
            <a:extLst>
              <a:ext uri="{FF2B5EF4-FFF2-40B4-BE49-F238E27FC236}">
                <a16:creationId xmlns:a16="http://schemas.microsoft.com/office/drawing/2014/main" id="{2EEE09CE-489B-4185-10C6-E6FF1E30C5C2}"/>
              </a:ext>
            </a:extLst>
          </p:cNvPr>
          <p:cNvSpPr txBox="1">
            <a:spLocks noGrp="1"/>
          </p:cNvSpPr>
          <p:nvPr>
            <p:ph type="title"/>
          </p:nvPr>
        </p:nvSpPr>
        <p:spPr>
          <a:xfrm>
            <a:off x="206693" y="353695"/>
            <a:ext cx="7794307" cy="573088"/>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Index Page Expansion A</a:t>
            </a:r>
            <a:r>
              <a:rPr lang="de-DE" dirty="0"/>
              <a:t>c</a:t>
            </a:r>
            <a:r>
              <a:rPr lang="en" dirty="0" err="1"/>
              <a:t>tivties</a:t>
            </a:r>
            <a:r>
              <a:rPr lang="en" dirty="0"/>
              <a:t> </a:t>
            </a:r>
            <a:endParaRPr dirty="0"/>
          </a:p>
        </p:txBody>
      </p:sp>
      <p:pic>
        <p:nvPicPr>
          <p:cNvPr id="2" name="Google Shape;64;p2">
            <a:extLst>
              <a:ext uri="{FF2B5EF4-FFF2-40B4-BE49-F238E27FC236}">
                <a16:creationId xmlns:a16="http://schemas.microsoft.com/office/drawing/2014/main" id="{9CC77F85-A821-8827-B731-EEA49039E8CE}"/>
              </a:ext>
            </a:extLst>
          </p:cNvPr>
          <p:cNvPicPr preferRelativeResize="0"/>
          <p:nvPr/>
        </p:nvPicPr>
        <p:blipFill rotWithShape="1">
          <a:blip r:embed="rId8">
            <a:alphaModFix/>
          </a:blip>
          <a:srcRect/>
          <a:stretch/>
        </p:blipFill>
        <p:spPr>
          <a:xfrm>
            <a:off x="8105280" y="4297884"/>
            <a:ext cx="954325" cy="811480"/>
          </a:xfrm>
          <a:prstGeom prst="rect">
            <a:avLst/>
          </a:prstGeom>
          <a:noFill/>
          <a:ln>
            <a:noFill/>
          </a:ln>
        </p:spPr>
      </p:pic>
    </p:spTree>
    <p:extLst>
      <p:ext uri="{BB962C8B-B14F-4D97-AF65-F5344CB8AC3E}">
        <p14:creationId xmlns:p14="http://schemas.microsoft.com/office/powerpoint/2010/main" val="1826541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33a14cfc6ef_0_0"/>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Digging deeper (1) – Time expressions</a:t>
            </a:r>
            <a:endParaRPr dirty="0"/>
          </a:p>
        </p:txBody>
      </p:sp>
      <p:sp>
        <p:nvSpPr>
          <p:cNvPr id="352" name="Google Shape;352;g33a14cfc6ef_0_0"/>
          <p:cNvSpPr txBox="1">
            <a:spLocks noGrp="1"/>
          </p:cNvSpPr>
          <p:nvPr>
            <p:ph type="body" idx="1"/>
          </p:nvPr>
        </p:nvSpPr>
        <p:spPr>
          <a:xfrm>
            <a:off x="450625" y="1184175"/>
            <a:ext cx="8520600" cy="15204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Clr>
                <a:schemeClr val="dk1"/>
              </a:buClr>
              <a:buSzPct val="42659"/>
              <a:buFont typeface="Arial"/>
              <a:buNone/>
            </a:pPr>
            <a:r>
              <a:rPr lang="en" dirty="0" err="1">
                <a:solidFill>
                  <a:schemeClr val="accent1"/>
                </a:solidFill>
                <a:highlight>
                  <a:srgbClr val="FFFFFF"/>
                </a:highlight>
              </a:rPr>
              <a:t>一期一会</a:t>
            </a:r>
            <a:endParaRPr sz="1400" dirty="0">
              <a:solidFill>
                <a:schemeClr val="accent1"/>
              </a:solidFill>
            </a:endParaRPr>
          </a:p>
          <a:p>
            <a:pPr marL="0" lvl="0" indent="0" algn="l" rtl="0">
              <a:spcBef>
                <a:spcPts val="0"/>
              </a:spcBef>
              <a:spcAft>
                <a:spcPts val="0"/>
              </a:spcAft>
              <a:buClr>
                <a:schemeClr val="dk1"/>
              </a:buClr>
              <a:buSzPct val="52380"/>
              <a:buFont typeface="Arial"/>
              <a:buNone/>
            </a:pPr>
            <a:r>
              <a:rPr lang="en" sz="1400" dirty="0">
                <a:solidFill>
                  <a:schemeClr val="tx1"/>
                </a:solidFill>
              </a:rPr>
              <a:t>"Ichigo Ichie" - "making the most of every moment” is a Japanese proverb which can be translated in many ways. It means "one time, one meeting", but can also be translated as "one lifetime, one encounter“ or "in this moment, an opportunity". It reflects the importance the Japanese attach to the present and to mindfulness. </a:t>
            </a:r>
            <a:endParaRPr sz="1400" dirty="0">
              <a:solidFill>
                <a:schemeClr val="tx1"/>
              </a:solidFill>
            </a:endParaRPr>
          </a:p>
        </p:txBody>
      </p:sp>
      <p:pic>
        <p:nvPicPr>
          <p:cNvPr id="353" name="Google Shape;353;g33a14cfc6ef_0_0"/>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sp>
        <p:nvSpPr>
          <p:cNvPr id="354" name="Google Shape;354;g33a14cfc6ef_0_0"/>
          <p:cNvSpPr txBox="1"/>
          <p:nvPr/>
        </p:nvSpPr>
        <p:spPr>
          <a:xfrm>
            <a:off x="384950" y="2597662"/>
            <a:ext cx="5762100" cy="117567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dirty="0">
                <a:solidFill>
                  <a:schemeClr val="tx1"/>
                </a:solidFill>
              </a:rPr>
              <a:t>The Roman God of Beginnings and Time, Janus, was represented as a two-faced man, with one face looking ahead and one looking behind. This reveals how Future, Present and Past were equally important to the ancient Romans. </a:t>
            </a:r>
            <a:endParaRPr dirty="0">
              <a:solidFill>
                <a:schemeClr val="tx1"/>
              </a:solidFill>
            </a:endParaRPr>
          </a:p>
        </p:txBody>
      </p:sp>
      <p:sp>
        <p:nvSpPr>
          <p:cNvPr id="355" name="Google Shape;355;g33a14cfc6ef_0_0"/>
          <p:cNvSpPr txBox="1"/>
          <p:nvPr/>
        </p:nvSpPr>
        <p:spPr>
          <a:xfrm>
            <a:off x="384950" y="3647724"/>
            <a:ext cx="5981400" cy="110488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dirty="0">
                <a:solidFill>
                  <a:schemeClr val="tx1"/>
                </a:solidFill>
              </a:rPr>
              <a:t>Questions: </a:t>
            </a:r>
            <a:endParaRPr sz="1300" dirty="0">
              <a:solidFill>
                <a:schemeClr val="tx1"/>
              </a:solidFill>
            </a:endParaRPr>
          </a:p>
          <a:p>
            <a:pPr marL="457200" lvl="0" indent="-311150" algn="l" rtl="0">
              <a:lnSpc>
                <a:spcPct val="115000"/>
              </a:lnSpc>
              <a:spcBef>
                <a:spcPts val="0"/>
              </a:spcBef>
              <a:spcAft>
                <a:spcPts val="0"/>
              </a:spcAft>
              <a:buClr>
                <a:schemeClr val="dk2"/>
              </a:buClr>
              <a:buSzPts val="1300"/>
              <a:buChar char="●"/>
            </a:pPr>
            <a:r>
              <a:rPr lang="en" sz="1300" dirty="0">
                <a:solidFill>
                  <a:schemeClr val="tx1"/>
                </a:solidFill>
              </a:rPr>
              <a:t>Share some time expressions you know. </a:t>
            </a:r>
          </a:p>
          <a:p>
            <a:pPr marL="457200" lvl="0" indent="-311150" algn="l" rtl="0">
              <a:lnSpc>
                <a:spcPct val="115000"/>
              </a:lnSpc>
              <a:spcBef>
                <a:spcPts val="0"/>
              </a:spcBef>
              <a:spcAft>
                <a:spcPts val="0"/>
              </a:spcAft>
              <a:buClr>
                <a:schemeClr val="dk2"/>
              </a:buClr>
              <a:buSzPts val="1300"/>
              <a:buChar char="●"/>
            </a:pPr>
            <a:r>
              <a:rPr lang="en" sz="1300" dirty="0">
                <a:solidFill>
                  <a:schemeClr val="tx1"/>
                </a:solidFill>
              </a:rPr>
              <a:t>How do these expressions reflect your relationship with time?</a:t>
            </a:r>
            <a:endParaRPr sz="1300" dirty="0">
              <a:solidFill>
                <a:schemeClr val="tx1"/>
              </a:solidFill>
            </a:endParaRPr>
          </a:p>
          <a:p>
            <a:pPr marL="457200" lvl="0" indent="-311150" algn="l" rtl="0">
              <a:lnSpc>
                <a:spcPct val="115000"/>
              </a:lnSpc>
              <a:spcBef>
                <a:spcPts val="0"/>
              </a:spcBef>
              <a:spcAft>
                <a:spcPts val="0"/>
              </a:spcAft>
              <a:buClr>
                <a:schemeClr val="dk2"/>
              </a:buClr>
              <a:buSzPts val="1300"/>
              <a:buChar char="●"/>
            </a:pPr>
            <a:r>
              <a:rPr lang="en" sz="1300" dirty="0">
                <a:solidFill>
                  <a:schemeClr val="tx1"/>
                </a:solidFill>
              </a:rPr>
              <a:t>How do different feeling about time influence our lives?</a:t>
            </a:r>
            <a:endParaRPr dirty="0">
              <a:solidFill>
                <a:schemeClr val="tx1"/>
              </a:solidFill>
            </a:endParaRPr>
          </a:p>
        </p:txBody>
      </p:sp>
      <p:pic>
        <p:nvPicPr>
          <p:cNvPr id="356" name="Google Shape;356;g33a14cfc6ef_0_0"/>
          <p:cNvPicPr preferRelativeResize="0"/>
          <p:nvPr/>
        </p:nvPicPr>
        <p:blipFill rotWithShape="1">
          <a:blip r:embed="rId4">
            <a:alphaModFix/>
          </a:blip>
          <a:srcRect l="20505" t="30734" r="21650" b="23934"/>
          <a:stretch/>
        </p:blipFill>
        <p:spPr>
          <a:xfrm>
            <a:off x="6282367" y="2661148"/>
            <a:ext cx="1888500" cy="1973152"/>
          </a:xfrm>
          <a:prstGeom prst="rect">
            <a:avLst/>
          </a:prstGeom>
          <a:noFill/>
          <a:ln>
            <a:noFill/>
          </a:ln>
        </p:spPr>
      </p:pic>
      <p:sp>
        <p:nvSpPr>
          <p:cNvPr id="357" name="Google Shape;357;g33a14cfc6ef_0_0"/>
          <p:cNvSpPr txBox="1"/>
          <p:nvPr/>
        </p:nvSpPr>
        <p:spPr>
          <a:xfrm>
            <a:off x="6282367" y="4634300"/>
            <a:ext cx="2145900" cy="416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700" dirty="0">
                <a:solidFill>
                  <a:schemeClr val="dk2"/>
                </a:solidFill>
              </a:rPr>
              <a:t>Sonia Payes, Woman in Bronze, 2024</a:t>
            </a:r>
            <a:endParaRPr sz="700" dirty="0">
              <a:solidFill>
                <a:schemeClr val="dk2"/>
              </a:solidFill>
            </a:endParaRPr>
          </a:p>
          <a:p>
            <a:pPr marL="0" lvl="0" indent="0" algn="l" rtl="0">
              <a:lnSpc>
                <a:spcPct val="115000"/>
              </a:lnSpc>
              <a:spcBef>
                <a:spcPts val="0"/>
              </a:spcBef>
              <a:spcAft>
                <a:spcPts val="0"/>
              </a:spcAft>
              <a:buNone/>
            </a:pPr>
            <a:r>
              <a:rPr lang="en" sz="700" dirty="0">
                <a:solidFill>
                  <a:schemeClr val="dk2"/>
                </a:solidFill>
              </a:rPr>
              <a:t>Source: Grazia Ghellini</a:t>
            </a:r>
            <a:endParaRPr sz="700" dirty="0">
              <a:solidFill>
                <a:schemeClr val="dk2"/>
              </a:solidFill>
            </a:endParaRPr>
          </a:p>
        </p:txBody>
      </p:sp>
      <p:pic>
        <p:nvPicPr>
          <p:cNvPr id="2" name="Google Shape;64;p2">
            <a:extLst>
              <a:ext uri="{FF2B5EF4-FFF2-40B4-BE49-F238E27FC236}">
                <a16:creationId xmlns:a16="http://schemas.microsoft.com/office/drawing/2014/main" id="{FD483F30-7500-7F21-FB90-1F4E8CD5900C}"/>
              </a:ext>
            </a:extLst>
          </p:cNvPr>
          <p:cNvPicPr preferRelativeResize="0"/>
          <p:nvPr/>
        </p:nvPicPr>
        <p:blipFill rotWithShape="1">
          <a:blip r:embed="rId5">
            <a:alphaModFix/>
          </a:blip>
          <a:srcRect/>
          <a:stretch/>
        </p:blipFill>
        <p:spPr>
          <a:xfrm>
            <a:off x="8170867" y="4192582"/>
            <a:ext cx="954325" cy="8114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33a14cfc6ef_0_10"/>
          <p:cNvSpPr txBox="1">
            <a:spLocks noGrp="1"/>
          </p:cNvSpPr>
          <p:nvPr>
            <p:ph type="title"/>
          </p:nvPr>
        </p:nvSpPr>
        <p:spPr>
          <a:xfrm>
            <a:off x="311849" y="219456"/>
            <a:ext cx="7693800" cy="719969"/>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00" dirty="0"/>
              <a:t>Digging deeper (2): Monochronic time </a:t>
            </a:r>
            <a:endParaRPr sz="2500" dirty="0"/>
          </a:p>
        </p:txBody>
      </p:sp>
      <p:sp>
        <p:nvSpPr>
          <p:cNvPr id="363" name="Google Shape;363;g33a14cfc6ef_0_10"/>
          <p:cNvSpPr txBox="1">
            <a:spLocks noGrp="1"/>
          </p:cNvSpPr>
          <p:nvPr>
            <p:ph type="body" idx="1"/>
          </p:nvPr>
        </p:nvSpPr>
        <p:spPr>
          <a:xfrm>
            <a:off x="303380" y="1025484"/>
            <a:ext cx="8536500" cy="176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Monochronic time refers to a cultural approach where time is perceived as linear, segmented, and structured. It emphasizes punctuality, schedules, and completing tasks one at a time. The idea was first articulated by anthropologist Edward T. Hall in the 1950s, who contrasted monochronic and polychronic time orientations to highlight cultural differences in time perception and management. </a:t>
            </a:r>
            <a:endParaRPr sz="1300" dirty="0">
              <a:solidFill>
                <a:schemeClr val="tx1"/>
              </a:solidFill>
            </a:endParaRPr>
          </a:p>
          <a:p>
            <a:pPr marL="0" lvl="0" indent="0" algn="l" rtl="0">
              <a:lnSpc>
                <a:spcPct val="115000"/>
              </a:lnSpc>
              <a:spcBef>
                <a:spcPts val="0"/>
              </a:spcBef>
              <a:spcAft>
                <a:spcPts val="0"/>
              </a:spcAft>
              <a:buNone/>
            </a:pPr>
            <a:endParaRPr sz="1300" dirty="0">
              <a:solidFill>
                <a:schemeClr val="tx1"/>
              </a:solidFill>
            </a:endParaRPr>
          </a:p>
          <a:p>
            <a:pPr marL="0" lvl="0" indent="0" algn="l" rtl="0">
              <a:lnSpc>
                <a:spcPct val="115000"/>
              </a:lnSpc>
              <a:spcBef>
                <a:spcPts val="0"/>
              </a:spcBef>
              <a:spcAft>
                <a:spcPts val="0"/>
              </a:spcAft>
              <a:buSzPts val="1800"/>
              <a:buNone/>
            </a:pPr>
            <a:endParaRPr sz="1300" dirty="0">
              <a:solidFill>
                <a:schemeClr val="tx1"/>
              </a:solidFill>
            </a:endParaRPr>
          </a:p>
          <a:p>
            <a:pPr marL="114300" lvl="0" indent="0" algn="l" rtl="0">
              <a:lnSpc>
                <a:spcPct val="115000"/>
              </a:lnSpc>
              <a:spcBef>
                <a:spcPts val="0"/>
              </a:spcBef>
              <a:spcAft>
                <a:spcPts val="0"/>
              </a:spcAft>
              <a:buSzPts val="1800"/>
              <a:buNone/>
            </a:pPr>
            <a:endParaRPr sz="1300" dirty="0">
              <a:solidFill>
                <a:schemeClr val="tx1"/>
              </a:solidFill>
            </a:endParaRPr>
          </a:p>
          <a:p>
            <a:pPr marL="114300" lvl="0" indent="0" algn="l" rtl="0">
              <a:lnSpc>
                <a:spcPct val="115000"/>
              </a:lnSpc>
              <a:spcBef>
                <a:spcPts val="0"/>
              </a:spcBef>
              <a:spcAft>
                <a:spcPts val="0"/>
              </a:spcAft>
              <a:buSzPts val="1800"/>
              <a:buNone/>
            </a:pPr>
            <a:endParaRPr sz="1300" dirty="0">
              <a:solidFill>
                <a:schemeClr val="tx1"/>
              </a:solidFill>
            </a:endParaRPr>
          </a:p>
          <a:p>
            <a:pPr marL="0" lvl="0" indent="0" algn="l" rtl="0">
              <a:lnSpc>
                <a:spcPct val="115000"/>
              </a:lnSpc>
              <a:spcBef>
                <a:spcPts val="1200"/>
              </a:spcBef>
              <a:spcAft>
                <a:spcPts val="0"/>
              </a:spcAft>
              <a:buSzPts val="1800"/>
              <a:buNone/>
            </a:pPr>
            <a:endParaRPr sz="1300" dirty="0">
              <a:solidFill>
                <a:schemeClr val="tx1"/>
              </a:solidFill>
            </a:endParaRPr>
          </a:p>
        </p:txBody>
      </p:sp>
      <p:pic>
        <p:nvPicPr>
          <p:cNvPr id="364" name="Google Shape;364;g33a14cfc6ef_0_10"/>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pic>
        <p:nvPicPr>
          <p:cNvPr id="365" name="Google Shape;365;g33a14cfc6ef_0_10"/>
          <p:cNvPicPr preferRelativeResize="0"/>
          <p:nvPr/>
        </p:nvPicPr>
        <p:blipFill>
          <a:blip r:embed="rId4">
            <a:alphaModFix/>
          </a:blip>
          <a:stretch>
            <a:fillRect/>
          </a:stretch>
        </p:blipFill>
        <p:spPr>
          <a:xfrm>
            <a:off x="5943775" y="1906245"/>
            <a:ext cx="3115824" cy="2042336"/>
          </a:xfrm>
          <a:prstGeom prst="rect">
            <a:avLst/>
          </a:prstGeom>
          <a:noFill/>
          <a:ln>
            <a:noFill/>
          </a:ln>
        </p:spPr>
      </p:pic>
      <p:sp>
        <p:nvSpPr>
          <p:cNvPr id="366" name="Google Shape;366;g33a14cfc6ef_0_10"/>
          <p:cNvSpPr txBox="1"/>
          <p:nvPr/>
        </p:nvSpPr>
        <p:spPr>
          <a:xfrm>
            <a:off x="304120" y="2110615"/>
            <a:ext cx="5712900" cy="202513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dirty="0">
                <a:solidFill>
                  <a:schemeClr val="tx1"/>
                </a:solidFill>
              </a:rPr>
              <a:t>The basic characteristics of monochronic time:</a:t>
            </a:r>
            <a:endParaRPr sz="1300" dirty="0">
              <a:solidFill>
                <a:schemeClr val="tx1"/>
              </a:solidFill>
            </a:endParaRPr>
          </a:p>
          <a:p>
            <a:pPr marL="457200" lvl="0" indent="-311150" algn="l" rtl="0">
              <a:lnSpc>
                <a:spcPct val="115000"/>
              </a:lnSpc>
              <a:spcBef>
                <a:spcPts val="0"/>
              </a:spcBef>
              <a:spcAft>
                <a:spcPts val="0"/>
              </a:spcAft>
              <a:buClr>
                <a:srgbClr val="616161"/>
              </a:buClr>
              <a:buSzPts val="1300"/>
              <a:buChar char="●"/>
            </a:pPr>
            <a:r>
              <a:rPr lang="en" sz="1300" b="1" dirty="0">
                <a:solidFill>
                  <a:schemeClr val="tx1"/>
                </a:solidFill>
              </a:rPr>
              <a:t>Time as Linear and Sequential:</a:t>
            </a:r>
            <a:r>
              <a:rPr lang="en" sz="1300" dirty="0">
                <a:solidFill>
                  <a:schemeClr val="tx1"/>
                </a:solidFill>
              </a:rPr>
              <a:t> Monochronic cultures view time as a series of events in a sequential order, focusing on one task at a time.</a:t>
            </a:r>
            <a:endParaRPr sz="1300" dirty="0">
              <a:solidFill>
                <a:schemeClr val="tx1"/>
              </a:solidFill>
            </a:endParaRPr>
          </a:p>
          <a:p>
            <a:pPr marL="457200" lvl="0" indent="-311150" algn="l" rtl="0">
              <a:lnSpc>
                <a:spcPct val="115000"/>
              </a:lnSpc>
              <a:spcBef>
                <a:spcPts val="0"/>
              </a:spcBef>
              <a:spcAft>
                <a:spcPts val="0"/>
              </a:spcAft>
              <a:buClr>
                <a:srgbClr val="616161"/>
              </a:buClr>
              <a:buSzPts val="1300"/>
              <a:buChar char="●"/>
            </a:pPr>
            <a:r>
              <a:rPr lang="en" sz="1300" b="1" dirty="0">
                <a:solidFill>
                  <a:schemeClr val="tx1"/>
                </a:solidFill>
              </a:rPr>
              <a:t>Emphasis on Schedules and Punctuality:</a:t>
            </a:r>
            <a:r>
              <a:rPr lang="en" sz="1300" dirty="0">
                <a:solidFill>
                  <a:schemeClr val="tx1"/>
                </a:solidFill>
              </a:rPr>
              <a:t> There is a strong emphasis on adhering to schedules, deadlines, and punctuality</a:t>
            </a:r>
            <a:endParaRPr sz="1300" dirty="0">
              <a:solidFill>
                <a:schemeClr val="tx1"/>
              </a:solidFill>
            </a:endParaRPr>
          </a:p>
          <a:p>
            <a:pPr marL="457200" lvl="0" indent="-311150" algn="l" rtl="0">
              <a:lnSpc>
                <a:spcPct val="115000"/>
              </a:lnSpc>
              <a:spcBef>
                <a:spcPts val="0"/>
              </a:spcBef>
              <a:spcAft>
                <a:spcPts val="0"/>
              </a:spcAft>
              <a:buClr>
                <a:srgbClr val="616161"/>
              </a:buClr>
              <a:buSzPts val="1300"/>
              <a:buChar char="●"/>
            </a:pPr>
            <a:r>
              <a:rPr lang="en" sz="1300" b="1" dirty="0">
                <a:solidFill>
                  <a:schemeClr val="tx1"/>
                </a:solidFill>
              </a:rPr>
              <a:t>Task-oriented Focus:</a:t>
            </a:r>
            <a:r>
              <a:rPr lang="en" sz="1300" dirty="0">
                <a:solidFill>
                  <a:schemeClr val="tx1"/>
                </a:solidFill>
              </a:rPr>
              <a:t> Individuals in monochronic societies prioritize tasks and objectives, often valuing productivity and efficiency.</a:t>
            </a:r>
            <a:endParaRPr sz="1300" dirty="0">
              <a:solidFill>
                <a:schemeClr val="tx1"/>
              </a:solidFill>
            </a:endParaRPr>
          </a:p>
        </p:txBody>
      </p:sp>
      <p:sp>
        <p:nvSpPr>
          <p:cNvPr id="367" name="Google Shape;367;g33a14cfc6ef_0_10"/>
          <p:cNvSpPr txBox="1"/>
          <p:nvPr/>
        </p:nvSpPr>
        <p:spPr>
          <a:xfrm>
            <a:off x="6641940" y="3945465"/>
            <a:ext cx="2045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dirty="0">
                <a:solidFill>
                  <a:schemeClr val="tx1"/>
                </a:solidFill>
              </a:rPr>
              <a:t>Source: Gerd Altman,</a:t>
            </a:r>
            <a:endParaRPr sz="700" dirty="0">
              <a:solidFill>
                <a:schemeClr val="tx1"/>
              </a:solidFill>
            </a:endParaRPr>
          </a:p>
          <a:p>
            <a:pPr marL="0" lvl="0" indent="0" algn="l" rtl="0">
              <a:spcBef>
                <a:spcPts val="0"/>
              </a:spcBef>
              <a:spcAft>
                <a:spcPts val="0"/>
              </a:spcAft>
              <a:buNone/>
            </a:pPr>
            <a:r>
              <a:rPr lang="en" sz="700" u="sng" dirty="0">
                <a:solidFill>
                  <a:schemeClr val="tx1"/>
                </a:solidFill>
                <a:hlinkClick r:id="rId5">
                  <a:extLst>
                    <a:ext uri="{A12FA001-AC4F-418D-AE19-62706E023703}">
                      <ahyp:hlinkClr xmlns:ahyp="http://schemas.microsoft.com/office/drawing/2018/hyperlinkcolor" val="tx"/>
                    </a:ext>
                  </a:extLst>
                </a:hlinkClick>
              </a:rPr>
              <a:t>https://pixabay.com/de/vectors/uhr-zeit-getriebe-zahnr%C3%A4der-7484249/</a:t>
            </a:r>
            <a:endParaRPr sz="300" dirty="0">
              <a:solidFill>
                <a:schemeClr val="tx1"/>
              </a:solidFill>
            </a:endParaRPr>
          </a:p>
        </p:txBody>
      </p:sp>
      <p:sp>
        <p:nvSpPr>
          <p:cNvPr id="368" name="Google Shape;368;g33a14cfc6ef_0_10"/>
          <p:cNvSpPr txBox="1"/>
          <p:nvPr/>
        </p:nvSpPr>
        <p:spPr>
          <a:xfrm>
            <a:off x="456660" y="4118016"/>
            <a:ext cx="6203100" cy="87482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dirty="0">
                <a:solidFill>
                  <a:schemeClr val="tx1"/>
                </a:solidFill>
              </a:rPr>
              <a:t>Question: </a:t>
            </a:r>
          </a:p>
          <a:p>
            <a:pPr marL="285750" lvl="0" indent="-285750" algn="l" rtl="0">
              <a:lnSpc>
                <a:spcPct val="115000"/>
              </a:lnSpc>
              <a:spcBef>
                <a:spcPts val="0"/>
              </a:spcBef>
              <a:spcAft>
                <a:spcPts val="0"/>
              </a:spcAft>
              <a:buFont typeface="Arial" panose="020B0604020202020204" pitchFamily="34" charset="0"/>
              <a:buChar char="•"/>
            </a:pPr>
            <a:r>
              <a:rPr lang="en" sz="1300" dirty="0">
                <a:solidFill>
                  <a:schemeClr val="tx1"/>
                </a:solidFill>
              </a:rPr>
              <a:t>What are some advantages of a monochronic approach to time?</a:t>
            </a:r>
          </a:p>
          <a:p>
            <a:pPr marL="285750" lvl="0" indent="-285750" algn="l" rtl="0">
              <a:lnSpc>
                <a:spcPct val="115000"/>
              </a:lnSpc>
              <a:spcBef>
                <a:spcPts val="0"/>
              </a:spcBef>
              <a:spcAft>
                <a:spcPts val="0"/>
              </a:spcAft>
              <a:buFont typeface="Arial" panose="020B0604020202020204" pitchFamily="34" charset="0"/>
              <a:buChar char="•"/>
            </a:pPr>
            <a:r>
              <a:rPr lang="en" sz="1300" dirty="0">
                <a:solidFill>
                  <a:schemeClr val="tx1"/>
                </a:solidFill>
              </a:rPr>
              <a:t>How do you feel when time is approached in this way? </a:t>
            </a:r>
            <a:endParaRPr dirty="0">
              <a:solidFill>
                <a:schemeClr val="tx1"/>
              </a:solidFill>
            </a:endParaRPr>
          </a:p>
        </p:txBody>
      </p:sp>
      <p:pic>
        <p:nvPicPr>
          <p:cNvPr id="2" name="Google Shape;64;p2">
            <a:extLst>
              <a:ext uri="{FF2B5EF4-FFF2-40B4-BE49-F238E27FC236}">
                <a16:creationId xmlns:a16="http://schemas.microsoft.com/office/drawing/2014/main" id="{4240B2FB-8D37-2970-6534-6245024FD452}"/>
              </a:ext>
            </a:extLst>
          </p:cNvPr>
          <p:cNvPicPr preferRelativeResize="0"/>
          <p:nvPr/>
        </p:nvPicPr>
        <p:blipFill rotWithShape="1">
          <a:blip r:embed="rId6">
            <a:alphaModFix/>
          </a:blip>
          <a:srcRect/>
          <a:stretch/>
        </p:blipFill>
        <p:spPr>
          <a:xfrm>
            <a:off x="8169439" y="4332020"/>
            <a:ext cx="954325" cy="8114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33a14cfc6ef_0_20"/>
          <p:cNvSpPr txBox="1">
            <a:spLocks noGrp="1"/>
          </p:cNvSpPr>
          <p:nvPr>
            <p:ph type="title"/>
          </p:nvPr>
        </p:nvSpPr>
        <p:spPr>
          <a:xfrm>
            <a:off x="311849" y="168250"/>
            <a:ext cx="7693800" cy="771175"/>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00" dirty="0"/>
              <a:t>Digging deeper (3): Polychronic time </a:t>
            </a:r>
            <a:endParaRPr sz="3300" dirty="0"/>
          </a:p>
        </p:txBody>
      </p:sp>
      <p:sp>
        <p:nvSpPr>
          <p:cNvPr id="374" name="Google Shape;374;g33a14cfc6ef_0_20"/>
          <p:cNvSpPr txBox="1">
            <a:spLocks noGrp="1"/>
          </p:cNvSpPr>
          <p:nvPr>
            <p:ph type="body" idx="1"/>
          </p:nvPr>
        </p:nvSpPr>
        <p:spPr>
          <a:xfrm>
            <a:off x="311700" y="1152474"/>
            <a:ext cx="8520600" cy="15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1300" b="1" dirty="0">
                <a:solidFill>
                  <a:schemeClr val="tx1"/>
                </a:solidFill>
              </a:rPr>
              <a:t>Polychronic time </a:t>
            </a:r>
            <a:r>
              <a:rPr lang="en" sz="1300" dirty="0">
                <a:solidFill>
                  <a:schemeClr val="tx1"/>
                </a:solidFill>
              </a:rPr>
              <a:t>refers to a cultural preference for multitasking and a flexible approach to scheduling, where multiple activities occur simultaneously. The terms was coined by anthropologist Edward T. Hall, in a contrast with monochronic time, where tasks are performed one at a time in a linear sequence.</a:t>
            </a:r>
            <a:endParaRPr sz="1300" dirty="0">
              <a:solidFill>
                <a:schemeClr val="tx1"/>
              </a:solidFill>
            </a:endParaRPr>
          </a:p>
          <a:p>
            <a:pPr marL="0" lvl="0" indent="0" algn="l" rtl="0">
              <a:spcBef>
                <a:spcPts val="800"/>
              </a:spcBef>
              <a:spcAft>
                <a:spcPts val="0"/>
              </a:spcAft>
              <a:buSzPts val="1100"/>
              <a:buNone/>
            </a:pPr>
            <a:endParaRPr sz="1300" dirty="0">
              <a:solidFill>
                <a:schemeClr val="tx1"/>
              </a:solidFill>
            </a:endParaRPr>
          </a:p>
          <a:p>
            <a:pPr marL="0" lvl="0" indent="0" algn="l" rtl="0">
              <a:spcBef>
                <a:spcPts val="800"/>
              </a:spcBef>
              <a:spcAft>
                <a:spcPts val="0"/>
              </a:spcAft>
              <a:buClr>
                <a:schemeClr val="dk1"/>
              </a:buClr>
              <a:buSzPts val="1100"/>
              <a:buFont typeface="Arial"/>
              <a:buNone/>
            </a:pPr>
            <a:endParaRPr sz="1300" dirty="0">
              <a:solidFill>
                <a:schemeClr val="tx1"/>
              </a:solidFill>
            </a:endParaRPr>
          </a:p>
          <a:p>
            <a:pPr marL="114300" lvl="0" indent="0" algn="l" rtl="0">
              <a:lnSpc>
                <a:spcPct val="115000"/>
              </a:lnSpc>
              <a:spcBef>
                <a:spcPts val="800"/>
              </a:spcBef>
              <a:spcAft>
                <a:spcPts val="0"/>
              </a:spcAft>
              <a:buSzPts val="2118"/>
              <a:buNone/>
            </a:pPr>
            <a:endParaRPr sz="1300" dirty="0">
              <a:solidFill>
                <a:schemeClr val="tx1"/>
              </a:solidFill>
            </a:endParaRPr>
          </a:p>
        </p:txBody>
      </p:sp>
      <p:pic>
        <p:nvPicPr>
          <p:cNvPr id="375" name="Google Shape;375;g33a14cfc6ef_0_20"/>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sp>
        <p:nvSpPr>
          <p:cNvPr id="376" name="Google Shape;376;g33a14cfc6ef_0_20"/>
          <p:cNvSpPr txBox="1"/>
          <p:nvPr/>
        </p:nvSpPr>
        <p:spPr>
          <a:xfrm>
            <a:off x="389650" y="2038539"/>
            <a:ext cx="4939800" cy="189766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dirty="0">
                <a:solidFill>
                  <a:schemeClr val="tx1"/>
                </a:solidFill>
              </a:rPr>
              <a:t>The basic characteristics of the polychronic approach to time: </a:t>
            </a:r>
            <a:endParaRPr sz="1300" dirty="0">
              <a:solidFill>
                <a:schemeClr val="tx1"/>
              </a:solidFill>
            </a:endParaRPr>
          </a:p>
          <a:p>
            <a:pPr marL="457200" lvl="0" indent="-311150" algn="l" rtl="0">
              <a:lnSpc>
                <a:spcPct val="115000"/>
              </a:lnSpc>
              <a:spcBef>
                <a:spcPts val="800"/>
              </a:spcBef>
              <a:spcAft>
                <a:spcPts val="0"/>
              </a:spcAft>
              <a:buClr>
                <a:srgbClr val="616161"/>
              </a:buClr>
              <a:buSzPts val="1300"/>
              <a:buChar char="●"/>
            </a:pPr>
            <a:r>
              <a:rPr lang="en" sz="1300" b="1" dirty="0">
                <a:solidFill>
                  <a:schemeClr val="tx1"/>
                </a:solidFill>
              </a:rPr>
              <a:t>Flexible Scheduling:</a:t>
            </a:r>
            <a:r>
              <a:rPr lang="en" sz="1300" dirty="0">
                <a:solidFill>
                  <a:schemeClr val="tx1"/>
                </a:solidFill>
              </a:rPr>
              <a:t> Schedules are seen as flexible and adaptable to changes.</a:t>
            </a:r>
            <a:endParaRPr sz="1300" dirty="0">
              <a:solidFill>
                <a:schemeClr val="tx1"/>
              </a:solidFill>
            </a:endParaRPr>
          </a:p>
          <a:p>
            <a:pPr marL="457200" lvl="0" indent="-311150" algn="l" rtl="0">
              <a:lnSpc>
                <a:spcPct val="115000"/>
              </a:lnSpc>
              <a:spcBef>
                <a:spcPts val="0"/>
              </a:spcBef>
              <a:spcAft>
                <a:spcPts val="0"/>
              </a:spcAft>
              <a:buClr>
                <a:srgbClr val="616161"/>
              </a:buClr>
              <a:buSzPts val="1300"/>
              <a:buChar char="●"/>
            </a:pPr>
            <a:r>
              <a:rPr lang="en" sz="1300" b="1" dirty="0">
                <a:solidFill>
                  <a:schemeClr val="tx1"/>
                </a:solidFill>
              </a:rPr>
              <a:t>Multi-tasking:</a:t>
            </a:r>
            <a:r>
              <a:rPr lang="en" sz="1300" dirty="0">
                <a:solidFill>
                  <a:schemeClr val="tx1"/>
                </a:solidFill>
              </a:rPr>
              <a:t> People often engage in multiple tasks simultaneously.</a:t>
            </a:r>
            <a:endParaRPr sz="1300" dirty="0">
              <a:solidFill>
                <a:schemeClr val="tx1"/>
              </a:solidFill>
            </a:endParaRPr>
          </a:p>
          <a:p>
            <a:pPr marL="457200" lvl="0" indent="-311150" algn="l" rtl="0">
              <a:lnSpc>
                <a:spcPct val="115000"/>
              </a:lnSpc>
              <a:spcBef>
                <a:spcPts val="0"/>
              </a:spcBef>
              <a:spcAft>
                <a:spcPts val="0"/>
              </a:spcAft>
              <a:buClr>
                <a:srgbClr val="616161"/>
              </a:buClr>
              <a:buSzPts val="1300"/>
              <a:buChar char="●"/>
            </a:pPr>
            <a:r>
              <a:rPr lang="en" sz="1300" b="1" dirty="0">
                <a:solidFill>
                  <a:schemeClr val="tx1"/>
                </a:solidFill>
              </a:rPr>
              <a:t>Relationship-oriented:</a:t>
            </a:r>
            <a:r>
              <a:rPr lang="en" sz="1300" dirty="0">
                <a:solidFill>
                  <a:schemeClr val="tx1"/>
                </a:solidFill>
              </a:rPr>
              <a:t> Emphasis on maintaining relationships over strict adherence to schedules.</a:t>
            </a:r>
            <a:endParaRPr sz="1300" dirty="0">
              <a:solidFill>
                <a:schemeClr val="tx1"/>
              </a:solidFill>
            </a:endParaRPr>
          </a:p>
        </p:txBody>
      </p:sp>
      <p:pic>
        <p:nvPicPr>
          <p:cNvPr id="377" name="Google Shape;377;g33a14cfc6ef_0_20"/>
          <p:cNvPicPr preferRelativeResize="0"/>
          <p:nvPr/>
        </p:nvPicPr>
        <p:blipFill>
          <a:blip r:embed="rId4">
            <a:alphaModFix/>
          </a:blip>
          <a:stretch>
            <a:fillRect/>
          </a:stretch>
        </p:blipFill>
        <p:spPr>
          <a:xfrm>
            <a:off x="5675928" y="1975360"/>
            <a:ext cx="2809894" cy="2105226"/>
          </a:xfrm>
          <a:prstGeom prst="rect">
            <a:avLst/>
          </a:prstGeom>
          <a:noFill/>
          <a:ln>
            <a:noFill/>
          </a:ln>
        </p:spPr>
      </p:pic>
      <p:sp>
        <p:nvSpPr>
          <p:cNvPr id="378" name="Google Shape;378;g33a14cfc6ef_0_20"/>
          <p:cNvSpPr txBox="1"/>
          <p:nvPr/>
        </p:nvSpPr>
        <p:spPr>
          <a:xfrm>
            <a:off x="5675928" y="3990064"/>
            <a:ext cx="2632828"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dirty="0">
                <a:solidFill>
                  <a:schemeClr val="tx1"/>
                </a:solidFill>
              </a:rPr>
              <a:t>Source: Serena Wong</a:t>
            </a:r>
            <a:endParaRPr sz="700" dirty="0">
              <a:solidFill>
                <a:schemeClr val="tx1"/>
              </a:solidFill>
            </a:endParaRPr>
          </a:p>
          <a:p>
            <a:pPr marL="0" lvl="0" indent="0" algn="l" rtl="0">
              <a:spcBef>
                <a:spcPts val="0"/>
              </a:spcBef>
              <a:spcAft>
                <a:spcPts val="0"/>
              </a:spcAft>
              <a:buNone/>
            </a:pPr>
            <a:r>
              <a:rPr lang="en" sz="700" u="sng" dirty="0">
                <a:solidFill>
                  <a:schemeClr val="tx1"/>
                </a:solidFill>
                <a:hlinkClick r:id="rId5">
                  <a:extLst>
                    <a:ext uri="{A12FA001-AC4F-418D-AE19-62706E023703}">
                      <ahyp:hlinkClr xmlns:ahyp="http://schemas.microsoft.com/office/drawing/2018/hyperlinkcolor" val="tx"/>
                    </a:ext>
                  </a:extLst>
                </a:hlinkClick>
              </a:rPr>
              <a:t>https://pixabay.com/de/illustrations/mann-b%C3%BCro-gesch%C3%A4ftsmann-gesch%C3%A4ft-1633667/</a:t>
            </a:r>
            <a:endParaRPr sz="300" dirty="0">
              <a:solidFill>
                <a:schemeClr val="tx1"/>
              </a:solidFill>
            </a:endParaRPr>
          </a:p>
        </p:txBody>
      </p:sp>
      <p:sp>
        <p:nvSpPr>
          <p:cNvPr id="379" name="Google Shape;379;g33a14cfc6ef_0_20"/>
          <p:cNvSpPr txBox="1"/>
          <p:nvPr/>
        </p:nvSpPr>
        <p:spPr>
          <a:xfrm>
            <a:off x="5806550" y="396275"/>
            <a:ext cx="3000000" cy="46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endParaRPr sz="1800">
              <a:solidFill>
                <a:srgbClr val="FF0000"/>
              </a:solidFill>
            </a:endParaRPr>
          </a:p>
        </p:txBody>
      </p:sp>
      <p:sp>
        <p:nvSpPr>
          <p:cNvPr id="380" name="Google Shape;380;g33a14cfc6ef_0_20"/>
          <p:cNvSpPr txBox="1"/>
          <p:nvPr/>
        </p:nvSpPr>
        <p:spPr>
          <a:xfrm>
            <a:off x="311700" y="3955213"/>
            <a:ext cx="6203100" cy="87482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300" dirty="0">
                <a:solidFill>
                  <a:schemeClr val="tx1"/>
                </a:solidFill>
              </a:rPr>
              <a:t>Question: </a:t>
            </a:r>
          </a:p>
          <a:p>
            <a:pPr marL="285750" lvl="0" indent="-285750" algn="l" rtl="0">
              <a:lnSpc>
                <a:spcPct val="115000"/>
              </a:lnSpc>
              <a:spcBef>
                <a:spcPts val="0"/>
              </a:spcBef>
              <a:spcAft>
                <a:spcPts val="0"/>
              </a:spcAft>
              <a:buFont typeface="Arial" panose="020B0604020202020204" pitchFamily="34" charset="0"/>
              <a:buChar char="•"/>
            </a:pPr>
            <a:r>
              <a:rPr lang="en-US" sz="1300" dirty="0">
                <a:solidFill>
                  <a:schemeClr val="tx1"/>
                </a:solidFill>
              </a:rPr>
              <a:t>What are some advantages of a polychronic approach to time?</a:t>
            </a:r>
          </a:p>
          <a:p>
            <a:pPr marL="285750" lvl="0" indent="-285750" algn="l" rtl="0">
              <a:lnSpc>
                <a:spcPct val="115000"/>
              </a:lnSpc>
              <a:spcBef>
                <a:spcPts val="0"/>
              </a:spcBef>
              <a:spcAft>
                <a:spcPts val="0"/>
              </a:spcAft>
              <a:buFont typeface="Arial" panose="020B0604020202020204" pitchFamily="34" charset="0"/>
              <a:buChar char="•"/>
            </a:pPr>
            <a:r>
              <a:rPr lang="en-US" sz="1300" dirty="0">
                <a:solidFill>
                  <a:schemeClr val="tx1"/>
                </a:solidFill>
              </a:rPr>
              <a:t>How do you feel when time is approached in this way? </a:t>
            </a:r>
          </a:p>
        </p:txBody>
      </p:sp>
      <p:pic>
        <p:nvPicPr>
          <p:cNvPr id="2" name="Google Shape;64;p2">
            <a:extLst>
              <a:ext uri="{FF2B5EF4-FFF2-40B4-BE49-F238E27FC236}">
                <a16:creationId xmlns:a16="http://schemas.microsoft.com/office/drawing/2014/main" id="{13EB16ED-9F8C-C7A9-EA54-7427DA0F0C34}"/>
              </a:ext>
            </a:extLst>
          </p:cNvPr>
          <p:cNvPicPr preferRelativeResize="0"/>
          <p:nvPr/>
        </p:nvPicPr>
        <p:blipFill rotWithShape="1">
          <a:blip r:embed="rId6">
            <a:alphaModFix/>
          </a:blip>
          <a:srcRect/>
          <a:stretch/>
        </p:blipFill>
        <p:spPr>
          <a:xfrm>
            <a:off x="8122725" y="4277594"/>
            <a:ext cx="954325" cy="8114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4">
          <a:extLst>
            <a:ext uri="{FF2B5EF4-FFF2-40B4-BE49-F238E27FC236}">
              <a16:creationId xmlns:a16="http://schemas.microsoft.com/office/drawing/2014/main" id="{C4FFBDE6-30F4-38A5-17BF-5EC9AA8D6FE8}"/>
            </a:ext>
          </a:extLst>
        </p:cNvPr>
        <p:cNvGrpSpPr/>
        <p:nvPr/>
      </p:nvGrpSpPr>
      <p:grpSpPr>
        <a:xfrm>
          <a:off x="0" y="0"/>
          <a:ext cx="0" cy="0"/>
          <a:chOff x="0" y="0"/>
          <a:chExt cx="0" cy="0"/>
        </a:xfrm>
      </p:grpSpPr>
      <p:sp>
        <p:nvSpPr>
          <p:cNvPr id="385" name="Google Shape;385;g33a14cfc6ef_0_31">
            <a:extLst>
              <a:ext uri="{FF2B5EF4-FFF2-40B4-BE49-F238E27FC236}">
                <a16:creationId xmlns:a16="http://schemas.microsoft.com/office/drawing/2014/main" id="{056265DD-E5A8-08D9-BE01-46CA4283445B}"/>
              </a:ext>
            </a:extLst>
          </p:cNvPr>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Expansion (1) - “The Gentlemen”</a:t>
            </a:r>
            <a:endParaRPr dirty="0"/>
          </a:p>
        </p:txBody>
      </p:sp>
      <p:sp>
        <p:nvSpPr>
          <p:cNvPr id="386" name="Google Shape;386;g33a14cfc6ef_0_31">
            <a:extLst>
              <a:ext uri="{FF2B5EF4-FFF2-40B4-BE49-F238E27FC236}">
                <a16:creationId xmlns:a16="http://schemas.microsoft.com/office/drawing/2014/main" id="{3DBE1007-6C91-2E95-6FD9-E5E3151E93FF}"/>
              </a:ext>
            </a:extLst>
          </p:cNvPr>
          <p:cNvSpPr txBox="1">
            <a:spLocks noGrp="1"/>
          </p:cNvSpPr>
          <p:nvPr>
            <p:ph type="body" idx="1"/>
          </p:nvPr>
        </p:nvSpPr>
        <p:spPr>
          <a:xfrm>
            <a:off x="374820" y="1323189"/>
            <a:ext cx="5674850" cy="3375286"/>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1530"/>
              <a:buNone/>
            </a:pPr>
            <a:r>
              <a:rPr lang="en" dirty="0">
                <a:solidFill>
                  <a:schemeClr val="tx1"/>
                </a:solidFill>
              </a:rPr>
              <a:t>Watch the following excerpts from “The Gentlemen” episode 5 “I have hundreds of cousins” (Netflix).       </a:t>
            </a:r>
            <a:endParaRPr dirty="0">
              <a:solidFill>
                <a:schemeClr val="tx1"/>
              </a:solidFill>
            </a:endParaRPr>
          </a:p>
          <a:p>
            <a:pPr marL="0" lvl="0" indent="0" algn="ctr" rtl="0">
              <a:lnSpc>
                <a:spcPct val="100000"/>
              </a:lnSpc>
              <a:spcBef>
                <a:spcPts val="1200"/>
              </a:spcBef>
              <a:spcAft>
                <a:spcPts val="0"/>
              </a:spcAft>
              <a:buSzPts val="1100"/>
              <a:buNone/>
            </a:pPr>
            <a:endParaRPr dirty="0">
              <a:solidFill>
                <a:schemeClr val="tx1"/>
              </a:solidFill>
            </a:endParaRPr>
          </a:p>
          <a:p>
            <a:pPr marL="0" lvl="0" indent="0" algn="l" rtl="0">
              <a:lnSpc>
                <a:spcPct val="105000"/>
              </a:lnSpc>
              <a:spcBef>
                <a:spcPts val="0"/>
              </a:spcBef>
              <a:spcAft>
                <a:spcPts val="0"/>
              </a:spcAft>
              <a:buSzPts val="1530"/>
              <a:buNone/>
            </a:pPr>
            <a:r>
              <a:rPr lang="en" dirty="0">
                <a:solidFill>
                  <a:schemeClr val="tx1"/>
                </a:solidFill>
              </a:rPr>
              <a:t>Start watching from 31’40 sec. to 33’53 sec.      </a:t>
            </a:r>
            <a:endParaRPr dirty="0">
              <a:solidFill>
                <a:schemeClr val="tx1"/>
              </a:solidFill>
            </a:endParaRPr>
          </a:p>
          <a:p>
            <a:pPr marL="457200" lvl="0" indent="-342900" algn="l" rtl="0">
              <a:lnSpc>
                <a:spcPct val="105000"/>
              </a:lnSpc>
              <a:spcBef>
                <a:spcPts val="1200"/>
              </a:spcBef>
              <a:spcAft>
                <a:spcPts val="0"/>
              </a:spcAft>
              <a:buSzPts val="1800"/>
              <a:buChar char="●"/>
            </a:pPr>
            <a:r>
              <a:rPr lang="en" dirty="0">
                <a:solidFill>
                  <a:schemeClr val="tx1"/>
                </a:solidFill>
                <a:highlight>
                  <a:schemeClr val="lt1"/>
                </a:highlight>
              </a:rPr>
              <a:t>What do these scenes reveal about the Belgian character’s perception of British and “European” people’s attitudes to time ? How do</a:t>
            </a:r>
            <a:r>
              <a:rPr lang="en" dirty="0">
                <a:solidFill>
                  <a:schemeClr val="tx1"/>
                </a:solidFill>
              </a:rPr>
              <a:t> they contrast according to him ? </a:t>
            </a:r>
            <a:endParaRPr dirty="0">
              <a:solidFill>
                <a:schemeClr val="tx1"/>
              </a:solidFill>
            </a:endParaRPr>
          </a:p>
          <a:p>
            <a:pPr marL="457200" lvl="0" indent="-325755" algn="l" rtl="0">
              <a:lnSpc>
                <a:spcPct val="105000"/>
              </a:lnSpc>
              <a:spcBef>
                <a:spcPts val="0"/>
              </a:spcBef>
              <a:spcAft>
                <a:spcPts val="0"/>
              </a:spcAft>
              <a:buSzPts val="1530"/>
              <a:buChar char="●"/>
            </a:pPr>
            <a:r>
              <a:rPr lang="en" dirty="0">
                <a:solidFill>
                  <a:schemeClr val="tx1"/>
                </a:solidFill>
              </a:rPr>
              <a:t>Which character’s attitude to time reflects your</a:t>
            </a:r>
            <a:r>
              <a:rPr lang="en" dirty="0">
                <a:solidFill>
                  <a:schemeClr val="tx1"/>
                </a:solidFill>
                <a:highlight>
                  <a:schemeClr val="lt1"/>
                </a:highlight>
              </a:rPr>
              <a:t> own perception of how time should be handled ?</a:t>
            </a:r>
            <a:endParaRPr dirty="0">
              <a:solidFill>
                <a:schemeClr val="tx1"/>
              </a:solidFill>
              <a:highlight>
                <a:schemeClr val="lt1"/>
              </a:highlight>
            </a:endParaRPr>
          </a:p>
          <a:p>
            <a:pPr marL="0" lvl="0" indent="0" algn="l" rtl="0">
              <a:lnSpc>
                <a:spcPct val="105000"/>
              </a:lnSpc>
              <a:spcBef>
                <a:spcPts val="1200"/>
              </a:spcBef>
              <a:spcAft>
                <a:spcPts val="0"/>
              </a:spcAft>
              <a:buSzPts val="1530"/>
              <a:buNone/>
            </a:pPr>
            <a:endParaRPr dirty="0">
              <a:solidFill>
                <a:schemeClr val="tx1"/>
              </a:solidFill>
            </a:endParaRPr>
          </a:p>
          <a:p>
            <a:pPr marL="0" lvl="0" indent="0" algn="l" rtl="0">
              <a:lnSpc>
                <a:spcPct val="105000"/>
              </a:lnSpc>
              <a:spcBef>
                <a:spcPts val="1200"/>
              </a:spcBef>
              <a:spcAft>
                <a:spcPts val="1200"/>
              </a:spcAft>
              <a:buSzPts val="1530"/>
              <a:buNone/>
            </a:pPr>
            <a:endParaRPr dirty="0">
              <a:solidFill>
                <a:schemeClr val="tx1"/>
              </a:solidFill>
            </a:endParaRPr>
          </a:p>
        </p:txBody>
      </p:sp>
      <p:pic>
        <p:nvPicPr>
          <p:cNvPr id="387" name="Google Shape;387;g33a14cfc6ef_0_31">
            <a:extLst>
              <a:ext uri="{FF2B5EF4-FFF2-40B4-BE49-F238E27FC236}">
                <a16:creationId xmlns:a16="http://schemas.microsoft.com/office/drawing/2014/main" id="{1A678BA2-B508-7BB6-3737-47D850E5CA5A}"/>
              </a:ext>
            </a:extLst>
          </p:cNvPr>
          <p:cNvPicPr preferRelativeResize="0"/>
          <p:nvPr/>
        </p:nvPicPr>
        <p:blipFill rotWithShape="1">
          <a:blip r:embed="rId3">
            <a:alphaModFix/>
          </a:blip>
          <a:srcRect l="26368" t="21633" r="27979" b="27784"/>
          <a:stretch/>
        </p:blipFill>
        <p:spPr>
          <a:xfrm>
            <a:off x="8105280" y="0"/>
            <a:ext cx="954319" cy="1017726"/>
          </a:xfrm>
          <a:prstGeom prst="rect">
            <a:avLst/>
          </a:prstGeom>
          <a:noFill/>
          <a:ln>
            <a:noFill/>
          </a:ln>
        </p:spPr>
      </p:pic>
      <p:pic>
        <p:nvPicPr>
          <p:cNvPr id="2" name="Google Shape;64;p2">
            <a:extLst>
              <a:ext uri="{FF2B5EF4-FFF2-40B4-BE49-F238E27FC236}">
                <a16:creationId xmlns:a16="http://schemas.microsoft.com/office/drawing/2014/main" id="{20218350-905A-D5AC-DBFA-7D012475DBC0}"/>
              </a:ext>
            </a:extLst>
          </p:cNvPr>
          <p:cNvPicPr preferRelativeResize="0"/>
          <p:nvPr/>
        </p:nvPicPr>
        <p:blipFill rotWithShape="1">
          <a:blip r:embed="rId4">
            <a:alphaModFix/>
          </a:blip>
          <a:srcRect/>
          <a:stretch/>
        </p:blipFill>
        <p:spPr>
          <a:xfrm>
            <a:off x="8189675" y="4332020"/>
            <a:ext cx="954325" cy="811480"/>
          </a:xfrm>
          <a:prstGeom prst="rect">
            <a:avLst/>
          </a:prstGeom>
          <a:noFill/>
          <a:ln>
            <a:noFill/>
          </a:ln>
        </p:spPr>
      </p:pic>
      <p:pic>
        <p:nvPicPr>
          <p:cNvPr id="1026" name="Picture 2" descr="Open photo">
            <a:extLst>
              <a:ext uri="{FF2B5EF4-FFF2-40B4-BE49-F238E27FC236}">
                <a16:creationId xmlns:a16="http://schemas.microsoft.com/office/drawing/2014/main" id="{C5F84C5C-75EA-EDD0-1B6F-227C1C0EC1A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320" r="12880"/>
          <a:stretch/>
        </p:blipFill>
        <p:spPr bwMode="auto">
          <a:xfrm>
            <a:off x="6082273" y="2018713"/>
            <a:ext cx="2929461" cy="1981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375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33a14cfc6ef_0_37"/>
          <p:cNvSpPr txBox="1">
            <a:spLocks noGrp="1"/>
          </p:cNvSpPr>
          <p:nvPr>
            <p:ph type="title"/>
          </p:nvPr>
        </p:nvSpPr>
        <p:spPr>
          <a:xfrm>
            <a:off x="311850" y="222512"/>
            <a:ext cx="7481400" cy="706517"/>
          </a:xfrm>
          <a:prstGeom prst="rect">
            <a:avLst/>
          </a:prstGeom>
          <a:solidFill>
            <a:schemeClr val="accent4"/>
          </a:solid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ct val="111111"/>
              <a:buNone/>
            </a:pPr>
            <a:r>
              <a:rPr lang="en" dirty="0"/>
              <a:t>Expansion (2) - “Outsourced”</a:t>
            </a:r>
            <a:endParaRPr dirty="0"/>
          </a:p>
          <a:p>
            <a:pPr marL="0" lvl="0" indent="0" algn="l" rtl="0">
              <a:lnSpc>
                <a:spcPct val="100000"/>
              </a:lnSpc>
              <a:spcBef>
                <a:spcPts val="0"/>
              </a:spcBef>
              <a:spcAft>
                <a:spcPts val="0"/>
              </a:spcAft>
              <a:buSzPct val="111111"/>
              <a:buNone/>
            </a:pPr>
            <a:endParaRPr dirty="0"/>
          </a:p>
        </p:txBody>
      </p:sp>
      <p:sp>
        <p:nvSpPr>
          <p:cNvPr id="393" name="Google Shape;393;g33a14cfc6ef_0_37"/>
          <p:cNvSpPr txBox="1">
            <a:spLocks noGrp="1"/>
          </p:cNvSpPr>
          <p:nvPr>
            <p:ph type="body" idx="1"/>
          </p:nvPr>
        </p:nvSpPr>
        <p:spPr>
          <a:xfrm>
            <a:off x="311850" y="1017726"/>
            <a:ext cx="5598832" cy="3903262"/>
          </a:xfrm>
          <a:prstGeom prst="rect">
            <a:avLst/>
          </a:prstGeom>
          <a:noFill/>
          <a:ln>
            <a:noFill/>
          </a:ln>
        </p:spPr>
        <p:txBody>
          <a:bodyPr spcFirstLastPara="1" wrap="square" lIns="91425" tIns="91425" rIns="91425" bIns="91425" anchor="t" anchorCtr="0">
            <a:noAutofit/>
          </a:bodyPr>
          <a:lstStyle/>
          <a:p>
            <a:pPr marL="457200" lvl="0" indent="-337266" algn="l" rtl="0">
              <a:lnSpc>
                <a:spcPct val="105000"/>
              </a:lnSpc>
              <a:spcBef>
                <a:spcPts val="0"/>
              </a:spcBef>
              <a:spcAft>
                <a:spcPts val="0"/>
              </a:spcAft>
              <a:buSzPts val="1711"/>
              <a:buChar char="●"/>
            </a:pPr>
            <a:r>
              <a:rPr lang="en" sz="1600" dirty="0">
                <a:solidFill>
                  <a:schemeClr val="tx1"/>
                </a:solidFill>
              </a:rPr>
              <a:t>Do you think that our time-related patterns of behaviour can evolve over time? Discuss in pairs providing some anecdotes. </a:t>
            </a:r>
            <a:endParaRPr sz="1600" dirty="0">
              <a:solidFill>
                <a:schemeClr val="tx1"/>
              </a:solidFill>
            </a:endParaRPr>
          </a:p>
          <a:p>
            <a:pPr marL="0" lvl="0" indent="0" algn="l" rtl="0">
              <a:lnSpc>
                <a:spcPct val="105000"/>
              </a:lnSpc>
              <a:spcBef>
                <a:spcPts val="1200"/>
              </a:spcBef>
              <a:spcAft>
                <a:spcPts val="0"/>
              </a:spcAft>
              <a:buSzPts val="1260"/>
              <a:buNone/>
            </a:pPr>
            <a:r>
              <a:rPr lang="en" sz="1600" dirty="0">
                <a:solidFill>
                  <a:schemeClr val="tx1"/>
                </a:solidFill>
              </a:rPr>
              <a:t>Watch the movie </a:t>
            </a:r>
            <a:r>
              <a:rPr lang="en" sz="1600" i="1" dirty="0">
                <a:solidFill>
                  <a:schemeClr val="tx1"/>
                </a:solidFill>
              </a:rPr>
              <a:t>Outsourced</a:t>
            </a:r>
            <a:r>
              <a:rPr lang="en" sz="1600" dirty="0">
                <a:solidFill>
                  <a:schemeClr val="tx1"/>
                </a:solidFill>
              </a:rPr>
              <a:t> available on Youtube.        </a:t>
            </a:r>
            <a:endParaRPr sz="1600" dirty="0">
              <a:solidFill>
                <a:schemeClr val="tx1"/>
              </a:solidFill>
              <a:highlight>
                <a:srgbClr val="FF0000"/>
              </a:highlight>
            </a:endParaRPr>
          </a:p>
          <a:p>
            <a:pPr marL="0" lvl="0" indent="0" algn="l" rtl="0">
              <a:lnSpc>
                <a:spcPct val="105000"/>
              </a:lnSpc>
              <a:spcBef>
                <a:spcPts val="1200"/>
              </a:spcBef>
              <a:spcAft>
                <a:spcPts val="0"/>
              </a:spcAft>
              <a:buSzPts val="1260"/>
              <a:buNone/>
            </a:pPr>
            <a:r>
              <a:rPr lang="en" sz="1600" u="sng" dirty="0">
                <a:solidFill>
                  <a:schemeClr val="tx1"/>
                </a:solidFill>
                <a:hlinkClick r:id="rId3">
                  <a:extLst>
                    <a:ext uri="{A12FA001-AC4F-418D-AE19-62706E023703}">
                      <ahyp:hlinkClr xmlns:ahyp="http://schemas.microsoft.com/office/drawing/2018/hyperlinkcolor" val="tx"/>
                    </a:ext>
                  </a:extLst>
                </a:hlinkClick>
              </a:rPr>
              <a:t>Outsourced</a:t>
            </a:r>
            <a:endParaRPr sz="1600" dirty="0">
              <a:solidFill>
                <a:schemeClr val="tx1"/>
              </a:solidFill>
            </a:endParaRPr>
          </a:p>
          <a:p>
            <a:pPr marL="457200" lvl="0" indent="-336550" algn="l" rtl="0">
              <a:lnSpc>
                <a:spcPct val="105000"/>
              </a:lnSpc>
              <a:spcBef>
                <a:spcPts val="1200"/>
              </a:spcBef>
              <a:spcAft>
                <a:spcPts val="0"/>
              </a:spcAft>
              <a:buSzPts val="1700"/>
              <a:buChar char="●"/>
            </a:pPr>
            <a:r>
              <a:rPr lang="en" sz="1600" dirty="0">
                <a:solidFill>
                  <a:schemeClr val="tx1"/>
                </a:solidFill>
              </a:rPr>
              <a:t>What different attitudes to time does the movie show ?</a:t>
            </a:r>
            <a:endParaRPr sz="1600" dirty="0">
              <a:solidFill>
                <a:schemeClr val="tx1"/>
              </a:solidFill>
            </a:endParaRPr>
          </a:p>
          <a:p>
            <a:pPr marL="457200" lvl="0" indent="-336550" algn="l" rtl="0">
              <a:lnSpc>
                <a:spcPct val="105000"/>
              </a:lnSpc>
              <a:spcBef>
                <a:spcPts val="0"/>
              </a:spcBef>
              <a:spcAft>
                <a:spcPts val="0"/>
              </a:spcAft>
              <a:buSzPts val="1700"/>
              <a:buChar char="●"/>
            </a:pPr>
            <a:r>
              <a:rPr lang="en" sz="1600" dirty="0">
                <a:solidFill>
                  <a:schemeClr val="tx1"/>
                </a:solidFill>
              </a:rPr>
              <a:t>How does the main character’s attitude to time evolve as a result of his work </a:t>
            </a:r>
            <a:r>
              <a:rPr lang="en" sz="1600" dirty="0">
                <a:solidFill>
                  <a:schemeClr val="tx1"/>
                </a:solidFill>
                <a:highlight>
                  <a:schemeClr val="lt1"/>
                </a:highlight>
              </a:rPr>
              <a:t>assignment in India?  </a:t>
            </a:r>
            <a:endParaRPr sz="1600" dirty="0">
              <a:solidFill>
                <a:schemeClr val="tx1"/>
              </a:solidFill>
              <a:highlight>
                <a:schemeClr val="lt1"/>
              </a:highlight>
            </a:endParaRPr>
          </a:p>
          <a:p>
            <a:pPr marL="457200" lvl="0" indent="-336550" algn="l" rtl="0">
              <a:lnSpc>
                <a:spcPct val="105000"/>
              </a:lnSpc>
              <a:spcBef>
                <a:spcPts val="0"/>
              </a:spcBef>
              <a:spcAft>
                <a:spcPts val="0"/>
              </a:spcAft>
              <a:buSzPts val="1700"/>
              <a:buChar char="●"/>
            </a:pPr>
            <a:r>
              <a:rPr lang="en" sz="1600" dirty="0">
                <a:solidFill>
                  <a:schemeClr val="tx1"/>
                </a:solidFill>
                <a:highlight>
                  <a:schemeClr val="lt1"/>
                </a:highlight>
              </a:rPr>
              <a:t>Have you ever had a similar experience, which changed either your perception of time or your attitude towards time ?</a:t>
            </a:r>
            <a:endParaRPr sz="1600" dirty="0">
              <a:solidFill>
                <a:schemeClr val="tx1"/>
              </a:solidFill>
            </a:endParaRPr>
          </a:p>
        </p:txBody>
      </p:sp>
      <p:pic>
        <p:nvPicPr>
          <p:cNvPr id="394" name="Google Shape;394;g33a14cfc6ef_0_37"/>
          <p:cNvPicPr preferRelativeResize="0"/>
          <p:nvPr/>
        </p:nvPicPr>
        <p:blipFill rotWithShape="1">
          <a:blip r:embed="rId4">
            <a:alphaModFix/>
          </a:blip>
          <a:srcRect l="26368" t="21633" r="27979" b="27784"/>
          <a:stretch/>
        </p:blipFill>
        <p:spPr>
          <a:xfrm>
            <a:off x="8105280" y="0"/>
            <a:ext cx="954319" cy="1017726"/>
          </a:xfrm>
          <a:prstGeom prst="rect">
            <a:avLst/>
          </a:prstGeom>
          <a:noFill/>
          <a:ln>
            <a:noFill/>
          </a:ln>
        </p:spPr>
      </p:pic>
      <p:pic>
        <p:nvPicPr>
          <p:cNvPr id="2" name="Google Shape;64;p2">
            <a:extLst>
              <a:ext uri="{FF2B5EF4-FFF2-40B4-BE49-F238E27FC236}">
                <a16:creationId xmlns:a16="http://schemas.microsoft.com/office/drawing/2014/main" id="{5FFB5A6D-C9B3-9176-0F20-F7B327693209}"/>
              </a:ext>
            </a:extLst>
          </p:cNvPr>
          <p:cNvPicPr preferRelativeResize="0"/>
          <p:nvPr/>
        </p:nvPicPr>
        <p:blipFill rotWithShape="1">
          <a:blip r:embed="rId5">
            <a:alphaModFix/>
          </a:blip>
          <a:srcRect/>
          <a:stretch/>
        </p:blipFill>
        <p:spPr>
          <a:xfrm>
            <a:off x="8189675" y="4279422"/>
            <a:ext cx="954325" cy="811480"/>
          </a:xfrm>
          <a:prstGeom prst="rect">
            <a:avLst/>
          </a:prstGeom>
          <a:noFill/>
          <a:ln>
            <a:noFill/>
          </a:ln>
        </p:spPr>
      </p:pic>
      <p:pic>
        <p:nvPicPr>
          <p:cNvPr id="2050" name="Picture 2" descr="Open photo">
            <a:extLst>
              <a:ext uri="{FF2B5EF4-FFF2-40B4-BE49-F238E27FC236}">
                <a16:creationId xmlns:a16="http://schemas.microsoft.com/office/drawing/2014/main" id="{A770EE50-D15F-DD91-DD64-623B76D891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8356" y="1324065"/>
            <a:ext cx="2049222" cy="28917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2354</Words>
  <Application>Microsoft Office PowerPoint</Application>
  <PresentationFormat>On-screen Show (16:9)</PresentationFormat>
  <Paragraphs>187</Paragraphs>
  <Slides>14</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Simple Light</vt:lpstr>
      <vt:lpstr>Deep Culture Podcast  Episode 15 - Rubber time or Slaves to the Clock Expansion Activities</vt:lpstr>
      <vt:lpstr>Acknowledgements</vt:lpstr>
      <vt:lpstr>Expansion Activities</vt:lpstr>
      <vt:lpstr>Index Page Expansion Activties </vt:lpstr>
      <vt:lpstr>Digging deeper (1) – Time expressions</vt:lpstr>
      <vt:lpstr>Digging deeper (2): Monochronic time </vt:lpstr>
      <vt:lpstr>Digging deeper (3): Polychronic time </vt:lpstr>
      <vt:lpstr>Expansion (1) - “The Gentlemen”</vt:lpstr>
      <vt:lpstr>Expansion (2) - “Outsourced” </vt:lpstr>
      <vt:lpstr>Expansion (3) - Image of time </vt:lpstr>
      <vt:lpstr>Expansion (4) – Time in German Proverbs    </vt:lpstr>
      <vt:lpstr>Expansion (5) – How did your grandparents ”manage” time?   </vt:lpstr>
      <vt:lpstr>Teaching Tips </vt:lpstr>
      <vt:lpstr>Deep Culture Podcast  Episode 15 - Rubber time or Slaves to the Clock Expansion Activities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Ishita Ray</cp:lastModifiedBy>
  <cp:revision>5</cp:revision>
  <dcterms:modified xsi:type="dcterms:W3CDTF">2025-04-28T03:08:12Z</dcterms:modified>
  <cp:category/>
</cp:coreProperties>
</file>